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 id="214748366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y="7559675" cx="10080625"/>
  <p:notesSz cx="7559675" cy="106918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2D200454-40CA-4A62-9FC3-DE9A4176ACB9}">
      <p15:notesGuideLst>
        <p15:guide id="1" orient="horz" pos="2880">
          <p15:clr>
            <a:srgbClr val="000000"/>
          </p15:clr>
        </p15:guide>
        <p15:guide id="2" pos="2160">
          <p15:clr>
            <a:srgbClr val="000000"/>
          </p15:clr>
        </p15:guide>
      </p15:notesGuideLst>
    </p:ext>
    <p:ext uri="http://customooxmlschemas.google.com/">
      <go:slidesCustomData xmlns:go="http://customooxmlschemas.google.com/" r:id="rId27" roundtripDataSignature="AMtx7mgWvOwMD+ptkdCB27EYN0XO50FG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114E0DC-1BF6-492C-A13E-FD56D0C5CF4A}">
  <a:tblStyle styleId="{D114E0DC-1BF6-492C-A13E-FD56D0C5CF4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7" Type="http://customschemas.google.com/relationships/presentationmetadata" Target="meta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215900" y="812800"/>
            <a:ext cx="7126287" cy="40068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5650" y="5078412"/>
            <a:ext cx="6046787" cy="4810125"/>
          </a:xfrm>
          <a:prstGeom prst="rect">
            <a:avLst/>
          </a:prstGeom>
          <a:noFill/>
          <a:ln>
            <a:noFill/>
          </a:ln>
        </p:spPr>
        <p:txBody>
          <a:bodyPr anchorCtr="0" anchor="t" bIns="0" lIns="0" spcFirstLastPara="1" rIns="0" wrap="square" tIns="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5" name="Google Shape;5;n"/>
          <p:cNvSpPr txBox="1"/>
          <p:nvPr>
            <p:ph idx="3" type="hdr"/>
          </p:nvPr>
        </p:nvSpPr>
        <p:spPr>
          <a:xfrm>
            <a:off x="0" y="0"/>
            <a:ext cx="3279775" cy="533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1pPr>
            <a:lvl2pPr lvl="1"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2pPr>
            <a:lvl3pPr lvl="2"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3pPr>
            <a:lvl4pPr lvl="3"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4pPr>
            <a:lvl5pPr lvl="4"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5pPr>
            <a:lvl6pPr lvl="5"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6pPr>
            <a:lvl7pPr lvl="6"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7pPr>
            <a:lvl8pPr lvl="7"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8pPr>
            <a:lvl9pPr lvl="8"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9pPr>
          </a:lstStyle>
          <a:p/>
        </p:txBody>
      </p:sp>
      <p:sp>
        <p:nvSpPr>
          <p:cNvPr id="6" name="Google Shape;6;n"/>
          <p:cNvSpPr txBox="1"/>
          <p:nvPr>
            <p:ph idx="10" type="dt"/>
          </p:nvPr>
        </p:nvSpPr>
        <p:spPr>
          <a:xfrm>
            <a:off x="4278312" y="0"/>
            <a:ext cx="3279775" cy="533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1pPr>
            <a:lvl2pPr lvl="1"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2pPr>
            <a:lvl3pPr lvl="2"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3pPr>
            <a:lvl4pPr lvl="3"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4pPr>
            <a:lvl5pPr lvl="4"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5pPr>
            <a:lvl6pPr lvl="5"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6pPr>
            <a:lvl7pPr lvl="6"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7pPr>
            <a:lvl8pPr lvl="7"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8pPr>
            <a:lvl9pPr lvl="8"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9pPr>
          </a:lstStyle>
          <a:p/>
        </p:txBody>
      </p:sp>
      <p:sp>
        <p:nvSpPr>
          <p:cNvPr id="7" name="Google Shape;7;n"/>
          <p:cNvSpPr txBox="1"/>
          <p:nvPr>
            <p:ph idx="11" type="ftr"/>
          </p:nvPr>
        </p:nvSpPr>
        <p:spPr>
          <a:xfrm>
            <a:off x="0" y="10156825"/>
            <a:ext cx="3279775" cy="5334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1pPr>
            <a:lvl2pPr lvl="1"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2pPr>
            <a:lvl3pPr lvl="2"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3pPr>
            <a:lvl4pPr lvl="3"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4pPr>
            <a:lvl5pPr lvl="4"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5pPr>
            <a:lvl6pPr lvl="5"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6pPr>
            <a:lvl7pPr lvl="6"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7pPr>
            <a:lvl8pPr lvl="7"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8pPr>
            <a:lvl9pPr lvl="8" marR="0" rtl="0" algn="l">
              <a:lnSpc>
                <a:spcPct val="100000"/>
              </a:lnSpc>
              <a:spcBef>
                <a:spcPts val="0"/>
              </a:spcBef>
              <a:spcAft>
                <a:spcPts val="0"/>
              </a:spcAft>
              <a:buSzPts val="1400"/>
              <a:buNone/>
              <a:defRPr b="0" i="0" sz="1800" u="none" cap="none" strike="noStrike">
                <a:solidFill>
                  <a:srgbClr val="000000"/>
                </a:solidFill>
                <a:latin typeface="Trebuchet MS"/>
                <a:ea typeface="Trebuchet MS"/>
                <a:cs typeface="Trebuchet MS"/>
                <a:sym typeface="Trebuchet MS"/>
              </a:defRPr>
            </a:lvl9pPr>
          </a:lstStyle>
          <a:p/>
        </p:txBody>
      </p:sp>
      <p:sp>
        <p:nvSpPr>
          <p:cNvPr id="8" name="Google Shape;8;n"/>
          <p:cNvSpPr txBox="1"/>
          <p:nvPr>
            <p:ph idx="12" type="sldNum"/>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rgbClr val="000000"/>
              </a:buClr>
              <a:buSzPts val="1400"/>
              <a:buFont typeface="Times New Roman"/>
              <a:buNone/>
            </a:pPr>
            <a:fld id="{00000000-1234-1234-1234-123412341234}" type="slidenum">
              <a:rPr b="0" i="0" lang="en-US" sz="1400" u="none" cap="none" strike="noStrike">
                <a:solidFill>
                  <a:srgbClr val="000000"/>
                </a:solidFill>
                <a:latin typeface="Times New Roman"/>
                <a:ea typeface="Times New Roman"/>
                <a:cs typeface="Times New Roman"/>
                <a:sym typeface="Times New Roman"/>
              </a:rPr>
              <a:t>‹#›</a:t>
            </a:fl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rgbClr val="000000"/>
              </a:buClr>
              <a:buSzPts val="1400"/>
              <a:buFont typeface="Trebuchet MS"/>
              <a:buNone/>
            </a:pPr>
            <a:fld id="{00000000-1234-1234-1234-123412341234}" type="slidenum">
              <a:rPr b="0" i="0" lang="en-US" sz="1400" u="none">
                <a:solidFill>
                  <a:srgbClr val="000000"/>
                </a:solidFill>
                <a:latin typeface="Trebuchet MS"/>
                <a:ea typeface="Trebuchet MS"/>
                <a:cs typeface="Trebuchet MS"/>
                <a:sym typeface="Trebuchet MS"/>
              </a:rPr>
              <a:t>‹#›</a:t>
            </a:fld>
            <a:endParaRPr/>
          </a:p>
        </p:txBody>
      </p:sp>
      <p:sp>
        <p:nvSpPr>
          <p:cNvPr id="133" name="Google Shape;133;p1:notes"/>
          <p:cNvSpPr/>
          <p:nvPr>
            <p:ph idx="2" type="sldImg"/>
          </p:nvPr>
        </p:nvSpPr>
        <p:spPr>
          <a:xfrm>
            <a:off x="215900" y="812800"/>
            <a:ext cx="7127875"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34" name="Google Shape;134;p1: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0: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198" name="Google Shape;198;p10: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99" name="Google Shape;199;p10: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1: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206" name="Google Shape;206;p11: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207" name="Google Shape;207;p11: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2: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214" name="Google Shape;214;p12: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215" name="Google Shape;215;p12: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3:notes"/>
          <p:cNvSpPr txBox="1"/>
          <p:nvPr>
            <p:ph idx="1" type="body"/>
          </p:nvPr>
        </p:nvSpPr>
        <p:spPr>
          <a:xfrm>
            <a:off x="755650" y="5078412"/>
            <a:ext cx="6046787" cy="4810125"/>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21" name="Google Shape;221;p13:notes"/>
          <p:cNvSpPr/>
          <p:nvPr>
            <p:ph idx="2" type="sldImg"/>
          </p:nvPr>
        </p:nvSpPr>
        <p:spPr>
          <a:xfrm>
            <a:off x="215900" y="812800"/>
            <a:ext cx="7126287" cy="40068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4:notes"/>
          <p:cNvSpPr txBox="1"/>
          <p:nvPr>
            <p:ph idx="1" type="body"/>
          </p:nvPr>
        </p:nvSpPr>
        <p:spPr>
          <a:xfrm>
            <a:off x="755650" y="5078412"/>
            <a:ext cx="6046787" cy="4810125"/>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27" name="Google Shape;227;p14:notes"/>
          <p:cNvSpPr/>
          <p:nvPr>
            <p:ph idx="2" type="sldImg"/>
          </p:nvPr>
        </p:nvSpPr>
        <p:spPr>
          <a:xfrm>
            <a:off x="215900" y="812800"/>
            <a:ext cx="7126287" cy="40068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5:notes"/>
          <p:cNvSpPr txBox="1"/>
          <p:nvPr>
            <p:ph idx="1" type="body"/>
          </p:nvPr>
        </p:nvSpPr>
        <p:spPr>
          <a:xfrm>
            <a:off x="755650" y="5078412"/>
            <a:ext cx="6046787" cy="4810125"/>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36" name="Google Shape;236;p15:notes"/>
          <p:cNvSpPr/>
          <p:nvPr>
            <p:ph idx="2" type="sldImg"/>
          </p:nvPr>
        </p:nvSpPr>
        <p:spPr>
          <a:xfrm>
            <a:off x="215900" y="812800"/>
            <a:ext cx="7126287" cy="40068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6:notes"/>
          <p:cNvSpPr txBox="1"/>
          <p:nvPr>
            <p:ph idx="1" type="body"/>
          </p:nvPr>
        </p:nvSpPr>
        <p:spPr>
          <a:xfrm>
            <a:off x="755650" y="5078412"/>
            <a:ext cx="6046787" cy="4810125"/>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45" name="Google Shape;245;p16:notes"/>
          <p:cNvSpPr/>
          <p:nvPr>
            <p:ph idx="2" type="sldImg"/>
          </p:nvPr>
        </p:nvSpPr>
        <p:spPr>
          <a:xfrm>
            <a:off x="215900" y="812800"/>
            <a:ext cx="7126287" cy="40068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7:notes"/>
          <p:cNvSpPr txBox="1"/>
          <p:nvPr>
            <p:ph idx="1" type="body"/>
          </p:nvPr>
        </p:nvSpPr>
        <p:spPr>
          <a:xfrm>
            <a:off x="755650" y="5078412"/>
            <a:ext cx="6046787" cy="4810125"/>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51" name="Google Shape;251;p17:notes"/>
          <p:cNvSpPr/>
          <p:nvPr>
            <p:ph idx="2" type="sldImg"/>
          </p:nvPr>
        </p:nvSpPr>
        <p:spPr>
          <a:xfrm>
            <a:off x="215900" y="812800"/>
            <a:ext cx="7126287" cy="40068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8:notes"/>
          <p:cNvSpPr txBox="1"/>
          <p:nvPr>
            <p:ph idx="1" type="body"/>
          </p:nvPr>
        </p:nvSpPr>
        <p:spPr>
          <a:xfrm>
            <a:off x="755650" y="5078412"/>
            <a:ext cx="6046787" cy="4810125"/>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57" name="Google Shape;257;p18:notes"/>
          <p:cNvSpPr/>
          <p:nvPr>
            <p:ph idx="2" type="sldImg"/>
          </p:nvPr>
        </p:nvSpPr>
        <p:spPr>
          <a:xfrm>
            <a:off x="215900" y="812800"/>
            <a:ext cx="7126287" cy="40068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9: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263" name="Google Shape;263;p19: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264" name="Google Shape;264;p19: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2: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142" name="Google Shape;142;p2:notes"/>
          <p:cNvSpPr/>
          <p:nvPr>
            <p:ph idx="2" type="sldImg"/>
          </p:nvPr>
        </p:nvSpPr>
        <p:spPr>
          <a:xfrm>
            <a:off x="215900" y="812800"/>
            <a:ext cx="7127875"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43" name="Google Shape;143;p2: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3: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149" name="Google Shape;149;p3: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50" name="Google Shape;150;p3: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4: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156" name="Google Shape;156;p4: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57" name="Google Shape;157;p4: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5: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163" name="Google Shape;163;p5: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64" name="Google Shape;164;p5: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6: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170" name="Google Shape;170;p6: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71" name="Google Shape;171;p6: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88482c6fdd_1_0:notes"/>
          <p:cNvSpPr txBox="1"/>
          <p:nvPr/>
        </p:nvSpPr>
        <p:spPr>
          <a:xfrm>
            <a:off x="4278312" y="10156825"/>
            <a:ext cx="3279900"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177" name="Google Shape;177;g188482c6fdd_1_0:notes"/>
          <p:cNvSpPr/>
          <p:nvPr>
            <p:ph idx="2" type="sldImg"/>
          </p:nvPr>
        </p:nvSpPr>
        <p:spPr>
          <a:xfrm>
            <a:off x="1106487" y="812800"/>
            <a:ext cx="53466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78" name="Google Shape;178;g188482c6fdd_1_0: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8: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184" name="Google Shape;184;p8: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85" name="Google Shape;185;p8: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9:notes"/>
          <p:cNvSpPr txBox="1"/>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chemeClr val="dk1"/>
              </a:buClr>
              <a:buSzPts val="1400"/>
              <a:buFont typeface="Trebuchet MS"/>
              <a:buNone/>
            </a:pPr>
            <a:fld id="{00000000-1234-1234-1234-123412341234}" type="slidenum">
              <a:rPr b="0" i="0" lang="en-US" sz="1400" u="none">
                <a:solidFill>
                  <a:schemeClr val="dk1"/>
                </a:solidFill>
                <a:latin typeface="Trebuchet MS"/>
                <a:ea typeface="Trebuchet MS"/>
                <a:cs typeface="Trebuchet MS"/>
                <a:sym typeface="Trebuchet MS"/>
              </a:rPr>
              <a:t>‹#›</a:t>
            </a:fld>
            <a:endParaRPr/>
          </a:p>
        </p:txBody>
      </p:sp>
      <p:sp>
        <p:nvSpPr>
          <p:cNvPr id="191" name="Google Shape;191;p9:notes"/>
          <p:cNvSpPr/>
          <p:nvPr>
            <p:ph idx="2" type="sldImg"/>
          </p:nvPr>
        </p:nvSpPr>
        <p:spPr>
          <a:xfrm>
            <a:off x="1106487" y="812800"/>
            <a:ext cx="5346700"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524288"/>
            <a:headEnd len="sm" w="sm" type="none"/>
            <a:tailEnd len="sm" w="sm" type="none"/>
          </a:ln>
        </p:spPr>
      </p:sp>
      <p:sp>
        <p:nvSpPr>
          <p:cNvPr id="192" name="Google Shape;192;p9: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 name="Shape 26"/>
        <p:cNvGrpSpPr/>
        <p:nvPr/>
      </p:nvGrpSpPr>
      <p:grpSpPr>
        <a:xfrm>
          <a:off x="0" y="0"/>
          <a:ext cx="0" cy="0"/>
          <a:chOff x="0" y="0"/>
          <a:chExt cx="0" cy="0"/>
        </a:xfrm>
      </p:grpSpPr>
      <p:sp>
        <p:nvSpPr>
          <p:cNvPr id="27" name="Google Shape;27;p21"/>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sz="3968"/>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1"/>
          <p:cNvSpPr txBox="1"/>
          <p:nvPr>
            <p:ph idx="1" type="body"/>
          </p:nvPr>
        </p:nvSpPr>
        <p:spPr>
          <a:xfrm>
            <a:off x="671512" y="2381250"/>
            <a:ext cx="6997700" cy="4278312"/>
          </a:xfrm>
          <a:prstGeom prst="rect">
            <a:avLst/>
          </a:prstGeom>
          <a:noFill/>
          <a:ln>
            <a:noFill/>
          </a:ln>
        </p:spPr>
        <p:txBody>
          <a:bodyPr anchorCtr="0" anchor="t" bIns="45700" lIns="91425" spcFirstLastPara="1" rIns="91425" wrap="square" tIns="45700">
            <a:noAutofit/>
          </a:bodyPr>
          <a:lstStyle>
            <a:lvl1pPr indent="-320040" lvl="0" marL="457200" algn="l">
              <a:spcBef>
                <a:spcPts val="1100"/>
              </a:spcBef>
              <a:spcAft>
                <a:spcPts val="0"/>
              </a:spcAft>
              <a:buSzPts val="1440"/>
              <a:buChar char="►"/>
              <a:defRPr/>
            </a:lvl1pPr>
            <a:lvl2pPr indent="-320040" lvl="1" marL="914400" algn="l">
              <a:spcBef>
                <a:spcPts val="1100"/>
              </a:spcBef>
              <a:spcAft>
                <a:spcPts val="0"/>
              </a:spcAft>
              <a:buSzPts val="1440"/>
              <a:buChar char="►"/>
              <a:defRPr/>
            </a:lvl2pPr>
            <a:lvl3pPr indent="-320039" lvl="2" marL="1371600" algn="l">
              <a:spcBef>
                <a:spcPts val="1100"/>
              </a:spcBef>
              <a:spcAft>
                <a:spcPts val="0"/>
              </a:spcAft>
              <a:buSzPts val="1440"/>
              <a:buChar char="►"/>
              <a:defRPr/>
            </a:lvl3pPr>
            <a:lvl4pPr indent="-320039" lvl="3" marL="1828800" algn="l">
              <a:spcBef>
                <a:spcPts val="1100"/>
              </a:spcBef>
              <a:spcAft>
                <a:spcPts val="0"/>
              </a:spcAft>
              <a:buSzPts val="1440"/>
              <a:buChar char="►"/>
              <a:defRPr/>
            </a:lvl4pPr>
            <a:lvl5pPr indent="-320039" lvl="4" marL="2286000" algn="l">
              <a:spcBef>
                <a:spcPts val="1100"/>
              </a:spcBef>
              <a:spcAft>
                <a:spcPts val="0"/>
              </a:spcAft>
              <a:buSzPts val="1440"/>
              <a:buChar char="►"/>
              <a:defRPr/>
            </a:lvl5pPr>
            <a:lvl6pPr indent="-320039" lvl="5" marL="2743200" algn="l">
              <a:spcBef>
                <a:spcPts val="1102"/>
              </a:spcBef>
              <a:spcAft>
                <a:spcPts val="0"/>
              </a:spcAft>
              <a:buSzPts val="1440"/>
              <a:buChar char="►"/>
              <a:defRPr/>
            </a:lvl6pPr>
            <a:lvl7pPr indent="-320039" lvl="6" marL="3200400" algn="l">
              <a:spcBef>
                <a:spcPts val="1102"/>
              </a:spcBef>
              <a:spcAft>
                <a:spcPts val="0"/>
              </a:spcAft>
              <a:buSzPts val="1440"/>
              <a:buChar char="►"/>
              <a:defRPr/>
            </a:lvl7pPr>
            <a:lvl8pPr indent="-320040" lvl="7" marL="3657600" algn="l">
              <a:spcBef>
                <a:spcPts val="1102"/>
              </a:spcBef>
              <a:spcAft>
                <a:spcPts val="0"/>
              </a:spcAft>
              <a:buSzPts val="1440"/>
              <a:buChar char="►"/>
              <a:defRPr/>
            </a:lvl8pPr>
            <a:lvl9pPr indent="-320040" lvl="8" marL="4114800" algn="l">
              <a:spcBef>
                <a:spcPts val="1102"/>
              </a:spcBef>
              <a:spcAft>
                <a:spcPts val="0"/>
              </a:spcAft>
              <a:buSzPts val="1440"/>
              <a:buChar char="►"/>
              <a:defRPr/>
            </a:lvl9pPr>
          </a:lstStyle>
          <a:p/>
        </p:txBody>
      </p:sp>
      <p:sp>
        <p:nvSpPr>
          <p:cNvPr id="29" name="Google Shape;29;p21"/>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1"/>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1"/>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sp>
        <p:nvSpPr>
          <p:cNvPr id="82" name="Google Shape;82;p32"/>
          <p:cNvSpPr txBox="1"/>
          <p:nvPr>
            <p:ph type="title"/>
          </p:nvPr>
        </p:nvSpPr>
        <p:spPr>
          <a:xfrm>
            <a:off x="672041" y="671971"/>
            <a:ext cx="6997914" cy="1455937"/>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2"/>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32"/>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32"/>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6" name="Shape 86"/>
        <p:cNvGrpSpPr/>
        <p:nvPr/>
      </p:nvGrpSpPr>
      <p:grpSpPr>
        <a:xfrm>
          <a:off x="0" y="0"/>
          <a:ext cx="0" cy="0"/>
          <a:chOff x="0" y="0"/>
          <a:chExt cx="0" cy="0"/>
        </a:xfrm>
      </p:grpSpPr>
      <p:sp>
        <p:nvSpPr>
          <p:cNvPr id="87" name="Google Shape;87;p33"/>
          <p:cNvSpPr txBox="1"/>
          <p:nvPr>
            <p:ph type="title"/>
          </p:nvPr>
        </p:nvSpPr>
        <p:spPr>
          <a:xfrm>
            <a:off x="672041" y="671971"/>
            <a:ext cx="6997913" cy="1455937"/>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33"/>
          <p:cNvSpPr txBox="1"/>
          <p:nvPr>
            <p:ph idx="1" type="body"/>
          </p:nvPr>
        </p:nvSpPr>
        <p:spPr>
          <a:xfrm>
            <a:off x="672041" y="2382084"/>
            <a:ext cx="3407251" cy="635222"/>
          </a:xfrm>
          <a:prstGeom prst="rect">
            <a:avLst/>
          </a:prstGeom>
          <a:noFill/>
          <a:ln>
            <a:noFill/>
          </a:ln>
        </p:spPr>
        <p:txBody>
          <a:bodyPr anchorCtr="0" anchor="b" bIns="45700" lIns="91425" spcFirstLastPara="1" rIns="91425" wrap="square" tIns="45700">
            <a:noAutofit/>
          </a:bodyPr>
          <a:lstStyle>
            <a:lvl1pPr indent="-228600" lvl="0" marL="457200" algn="l">
              <a:spcBef>
                <a:spcPts val="1100"/>
              </a:spcBef>
              <a:spcAft>
                <a:spcPts val="0"/>
              </a:spcAft>
              <a:buSzPts val="2117"/>
              <a:buNone/>
              <a:defRPr b="0" sz="2646"/>
            </a:lvl1pPr>
            <a:lvl2pPr indent="-228600" lvl="1" marL="914400" algn="l">
              <a:spcBef>
                <a:spcPts val="1100"/>
              </a:spcBef>
              <a:spcAft>
                <a:spcPts val="0"/>
              </a:spcAft>
              <a:buSzPts val="1764"/>
              <a:buNone/>
              <a:defRPr b="1" sz="2205"/>
            </a:lvl2pPr>
            <a:lvl3pPr indent="-228600" lvl="2" marL="1371600" algn="l">
              <a:spcBef>
                <a:spcPts val="1100"/>
              </a:spcBef>
              <a:spcAft>
                <a:spcPts val="0"/>
              </a:spcAft>
              <a:buSzPts val="1587"/>
              <a:buNone/>
              <a:defRPr b="1" sz="1984"/>
            </a:lvl3pPr>
            <a:lvl4pPr indent="-228600" lvl="3" marL="1828800" algn="l">
              <a:spcBef>
                <a:spcPts val="1100"/>
              </a:spcBef>
              <a:spcAft>
                <a:spcPts val="0"/>
              </a:spcAft>
              <a:buSzPts val="1411"/>
              <a:buNone/>
              <a:defRPr b="1" sz="1764"/>
            </a:lvl4pPr>
            <a:lvl5pPr indent="-228600" lvl="4" marL="2286000" algn="l">
              <a:spcBef>
                <a:spcPts val="1100"/>
              </a:spcBef>
              <a:spcAft>
                <a:spcPts val="0"/>
              </a:spcAft>
              <a:buSzPts val="1411"/>
              <a:buNone/>
              <a:defRPr b="1" sz="1764"/>
            </a:lvl5pPr>
            <a:lvl6pPr indent="-228600" lvl="5" marL="2743200" algn="l">
              <a:spcBef>
                <a:spcPts val="1102"/>
              </a:spcBef>
              <a:spcAft>
                <a:spcPts val="0"/>
              </a:spcAft>
              <a:buSzPts val="1411"/>
              <a:buNone/>
              <a:defRPr b="1" sz="1764"/>
            </a:lvl6pPr>
            <a:lvl7pPr indent="-228600" lvl="6" marL="3200400" algn="l">
              <a:spcBef>
                <a:spcPts val="1102"/>
              </a:spcBef>
              <a:spcAft>
                <a:spcPts val="0"/>
              </a:spcAft>
              <a:buSzPts val="1411"/>
              <a:buNone/>
              <a:defRPr b="1" sz="1764"/>
            </a:lvl7pPr>
            <a:lvl8pPr indent="-228600" lvl="7" marL="3657600" algn="l">
              <a:spcBef>
                <a:spcPts val="1102"/>
              </a:spcBef>
              <a:spcAft>
                <a:spcPts val="0"/>
              </a:spcAft>
              <a:buSzPts val="1411"/>
              <a:buNone/>
              <a:defRPr b="1" sz="1764"/>
            </a:lvl8pPr>
            <a:lvl9pPr indent="-228600" lvl="8" marL="4114800" algn="l">
              <a:spcBef>
                <a:spcPts val="1102"/>
              </a:spcBef>
              <a:spcAft>
                <a:spcPts val="0"/>
              </a:spcAft>
              <a:buSzPts val="1411"/>
              <a:buNone/>
              <a:defRPr b="1" sz="1764"/>
            </a:lvl9pPr>
          </a:lstStyle>
          <a:p/>
        </p:txBody>
      </p:sp>
      <p:sp>
        <p:nvSpPr>
          <p:cNvPr id="89" name="Google Shape;89;p33"/>
          <p:cNvSpPr txBox="1"/>
          <p:nvPr>
            <p:ph idx="2" type="body"/>
          </p:nvPr>
        </p:nvSpPr>
        <p:spPr>
          <a:xfrm>
            <a:off x="672041" y="3017307"/>
            <a:ext cx="3407251" cy="3642177"/>
          </a:xfrm>
          <a:prstGeom prst="rect">
            <a:avLst/>
          </a:prstGeom>
          <a:noFill/>
          <a:ln>
            <a:noFill/>
          </a:ln>
        </p:spPr>
        <p:txBody>
          <a:bodyPr anchorCtr="0" anchor="t" bIns="45700" lIns="91425" spcFirstLastPara="1" rIns="91425" wrap="square" tIns="45700">
            <a:noAutofit/>
          </a:bodyPr>
          <a:lstStyle>
            <a:lvl1pPr indent="-320040" lvl="0" marL="457200" algn="l">
              <a:spcBef>
                <a:spcPts val="1100"/>
              </a:spcBef>
              <a:spcAft>
                <a:spcPts val="0"/>
              </a:spcAft>
              <a:buSzPts val="1440"/>
              <a:buChar char="►"/>
              <a:defRPr/>
            </a:lvl1pPr>
            <a:lvl2pPr indent="-320040" lvl="1" marL="914400" algn="l">
              <a:spcBef>
                <a:spcPts val="1100"/>
              </a:spcBef>
              <a:spcAft>
                <a:spcPts val="0"/>
              </a:spcAft>
              <a:buSzPts val="1440"/>
              <a:buChar char="►"/>
              <a:defRPr/>
            </a:lvl2pPr>
            <a:lvl3pPr indent="-320039" lvl="2" marL="1371600" algn="l">
              <a:spcBef>
                <a:spcPts val="1100"/>
              </a:spcBef>
              <a:spcAft>
                <a:spcPts val="0"/>
              </a:spcAft>
              <a:buSzPts val="1440"/>
              <a:buChar char="►"/>
              <a:defRPr/>
            </a:lvl3pPr>
            <a:lvl4pPr indent="-320039" lvl="3" marL="1828800" algn="l">
              <a:spcBef>
                <a:spcPts val="1100"/>
              </a:spcBef>
              <a:spcAft>
                <a:spcPts val="0"/>
              </a:spcAft>
              <a:buSzPts val="1440"/>
              <a:buChar char="►"/>
              <a:defRPr/>
            </a:lvl4pPr>
            <a:lvl5pPr indent="-320039" lvl="4" marL="2286000" algn="l">
              <a:spcBef>
                <a:spcPts val="1100"/>
              </a:spcBef>
              <a:spcAft>
                <a:spcPts val="0"/>
              </a:spcAft>
              <a:buSzPts val="1440"/>
              <a:buChar char="►"/>
              <a:defRPr/>
            </a:lvl5pPr>
            <a:lvl6pPr indent="-320039" lvl="5" marL="2743200" algn="l">
              <a:spcBef>
                <a:spcPts val="1102"/>
              </a:spcBef>
              <a:spcAft>
                <a:spcPts val="0"/>
              </a:spcAft>
              <a:buSzPts val="1440"/>
              <a:buChar char="►"/>
              <a:defRPr/>
            </a:lvl6pPr>
            <a:lvl7pPr indent="-320039" lvl="6" marL="3200400" algn="l">
              <a:spcBef>
                <a:spcPts val="1102"/>
              </a:spcBef>
              <a:spcAft>
                <a:spcPts val="0"/>
              </a:spcAft>
              <a:buSzPts val="1440"/>
              <a:buChar char="►"/>
              <a:defRPr/>
            </a:lvl7pPr>
            <a:lvl8pPr indent="-320040" lvl="7" marL="3657600" algn="l">
              <a:spcBef>
                <a:spcPts val="1102"/>
              </a:spcBef>
              <a:spcAft>
                <a:spcPts val="0"/>
              </a:spcAft>
              <a:buSzPts val="1440"/>
              <a:buChar char="►"/>
              <a:defRPr/>
            </a:lvl8pPr>
            <a:lvl9pPr indent="-320040" lvl="8" marL="4114800" algn="l">
              <a:spcBef>
                <a:spcPts val="1102"/>
              </a:spcBef>
              <a:spcAft>
                <a:spcPts val="0"/>
              </a:spcAft>
              <a:buSzPts val="1440"/>
              <a:buChar char="►"/>
              <a:defRPr/>
            </a:lvl9pPr>
          </a:lstStyle>
          <a:p/>
        </p:txBody>
      </p:sp>
      <p:sp>
        <p:nvSpPr>
          <p:cNvPr id="90" name="Google Shape;90;p33"/>
          <p:cNvSpPr txBox="1"/>
          <p:nvPr>
            <p:ph idx="3" type="body"/>
          </p:nvPr>
        </p:nvSpPr>
        <p:spPr>
          <a:xfrm>
            <a:off x="4262702" y="2382084"/>
            <a:ext cx="3407251" cy="635222"/>
          </a:xfrm>
          <a:prstGeom prst="rect">
            <a:avLst/>
          </a:prstGeom>
          <a:noFill/>
          <a:ln>
            <a:noFill/>
          </a:ln>
        </p:spPr>
        <p:txBody>
          <a:bodyPr anchorCtr="0" anchor="b" bIns="45700" lIns="91425" spcFirstLastPara="1" rIns="91425" wrap="square" tIns="45700">
            <a:noAutofit/>
          </a:bodyPr>
          <a:lstStyle>
            <a:lvl1pPr indent="-228600" lvl="0" marL="457200" algn="l">
              <a:spcBef>
                <a:spcPts val="1100"/>
              </a:spcBef>
              <a:spcAft>
                <a:spcPts val="0"/>
              </a:spcAft>
              <a:buSzPts val="2117"/>
              <a:buNone/>
              <a:defRPr b="0" sz="2646"/>
            </a:lvl1pPr>
            <a:lvl2pPr indent="-228600" lvl="1" marL="914400" algn="l">
              <a:spcBef>
                <a:spcPts val="1100"/>
              </a:spcBef>
              <a:spcAft>
                <a:spcPts val="0"/>
              </a:spcAft>
              <a:buSzPts val="1764"/>
              <a:buNone/>
              <a:defRPr b="1" sz="2205"/>
            </a:lvl2pPr>
            <a:lvl3pPr indent="-228600" lvl="2" marL="1371600" algn="l">
              <a:spcBef>
                <a:spcPts val="1100"/>
              </a:spcBef>
              <a:spcAft>
                <a:spcPts val="0"/>
              </a:spcAft>
              <a:buSzPts val="1587"/>
              <a:buNone/>
              <a:defRPr b="1" sz="1984"/>
            </a:lvl3pPr>
            <a:lvl4pPr indent="-228600" lvl="3" marL="1828800" algn="l">
              <a:spcBef>
                <a:spcPts val="1100"/>
              </a:spcBef>
              <a:spcAft>
                <a:spcPts val="0"/>
              </a:spcAft>
              <a:buSzPts val="1411"/>
              <a:buNone/>
              <a:defRPr b="1" sz="1764"/>
            </a:lvl4pPr>
            <a:lvl5pPr indent="-228600" lvl="4" marL="2286000" algn="l">
              <a:spcBef>
                <a:spcPts val="1100"/>
              </a:spcBef>
              <a:spcAft>
                <a:spcPts val="0"/>
              </a:spcAft>
              <a:buSzPts val="1411"/>
              <a:buNone/>
              <a:defRPr b="1" sz="1764"/>
            </a:lvl5pPr>
            <a:lvl6pPr indent="-228600" lvl="5" marL="2743200" algn="l">
              <a:spcBef>
                <a:spcPts val="1102"/>
              </a:spcBef>
              <a:spcAft>
                <a:spcPts val="0"/>
              </a:spcAft>
              <a:buSzPts val="1411"/>
              <a:buNone/>
              <a:defRPr b="1" sz="1764"/>
            </a:lvl6pPr>
            <a:lvl7pPr indent="-228600" lvl="6" marL="3200400" algn="l">
              <a:spcBef>
                <a:spcPts val="1102"/>
              </a:spcBef>
              <a:spcAft>
                <a:spcPts val="0"/>
              </a:spcAft>
              <a:buSzPts val="1411"/>
              <a:buNone/>
              <a:defRPr b="1" sz="1764"/>
            </a:lvl7pPr>
            <a:lvl8pPr indent="-228600" lvl="7" marL="3657600" algn="l">
              <a:spcBef>
                <a:spcPts val="1102"/>
              </a:spcBef>
              <a:spcAft>
                <a:spcPts val="0"/>
              </a:spcAft>
              <a:buSzPts val="1411"/>
              <a:buNone/>
              <a:defRPr b="1" sz="1764"/>
            </a:lvl8pPr>
            <a:lvl9pPr indent="-228600" lvl="8" marL="4114800" algn="l">
              <a:spcBef>
                <a:spcPts val="1102"/>
              </a:spcBef>
              <a:spcAft>
                <a:spcPts val="0"/>
              </a:spcAft>
              <a:buSzPts val="1411"/>
              <a:buNone/>
              <a:defRPr b="1" sz="1764"/>
            </a:lvl9pPr>
          </a:lstStyle>
          <a:p/>
        </p:txBody>
      </p:sp>
      <p:sp>
        <p:nvSpPr>
          <p:cNvPr id="91" name="Google Shape;91;p33"/>
          <p:cNvSpPr txBox="1"/>
          <p:nvPr>
            <p:ph idx="4" type="body"/>
          </p:nvPr>
        </p:nvSpPr>
        <p:spPr>
          <a:xfrm>
            <a:off x="4262702" y="3017307"/>
            <a:ext cx="3407251" cy="3642177"/>
          </a:xfrm>
          <a:prstGeom prst="rect">
            <a:avLst/>
          </a:prstGeom>
          <a:noFill/>
          <a:ln>
            <a:noFill/>
          </a:ln>
        </p:spPr>
        <p:txBody>
          <a:bodyPr anchorCtr="0" anchor="t" bIns="45700" lIns="91425" spcFirstLastPara="1" rIns="91425" wrap="square" tIns="45700">
            <a:noAutofit/>
          </a:bodyPr>
          <a:lstStyle>
            <a:lvl1pPr indent="-320040" lvl="0" marL="457200" algn="l">
              <a:spcBef>
                <a:spcPts val="1100"/>
              </a:spcBef>
              <a:spcAft>
                <a:spcPts val="0"/>
              </a:spcAft>
              <a:buSzPts val="1440"/>
              <a:buChar char="►"/>
              <a:defRPr/>
            </a:lvl1pPr>
            <a:lvl2pPr indent="-320040" lvl="1" marL="914400" algn="l">
              <a:spcBef>
                <a:spcPts val="1100"/>
              </a:spcBef>
              <a:spcAft>
                <a:spcPts val="0"/>
              </a:spcAft>
              <a:buSzPts val="1440"/>
              <a:buChar char="►"/>
              <a:defRPr/>
            </a:lvl2pPr>
            <a:lvl3pPr indent="-320039" lvl="2" marL="1371600" algn="l">
              <a:spcBef>
                <a:spcPts val="1100"/>
              </a:spcBef>
              <a:spcAft>
                <a:spcPts val="0"/>
              </a:spcAft>
              <a:buSzPts val="1440"/>
              <a:buChar char="►"/>
              <a:defRPr/>
            </a:lvl3pPr>
            <a:lvl4pPr indent="-320039" lvl="3" marL="1828800" algn="l">
              <a:spcBef>
                <a:spcPts val="1100"/>
              </a:spcBef>
              <a:spcAft>
                <a:spcPts val="0"/>
              </a:spcAft>
              <a:buSzPts val="1440"/>
              <a:buChar char="►"/>
              <a:defRPr/>
            </a:lvl4pPr>
            <a:lvl5pPr indent="-320039" lvl="4" marL="2286000" algn="l">
              <a:spcBef>
                <a:spcPts val="1100"/>
              </a:spcBef>
              <a:spcAft>
                <a:spcPts val="0"/>
              </a:spcAft>
              <a:buSzPts val="1440"/>
              <a:buChar char="►"/>
              <a:defRPr/>
            </a:lvl5pPr>
            <a:lvl6pPr indent="-320039" lvl="5" marL="2743200" algn="l">
              <a:spcBef>
                <a:spcPts val="1102"/>
              </a:spcBef>
              <a:spcAft>
                <a:spcPts val="0"/>
              </a:spcAft>
              <a:buSzPts val="1440"/>
              <a:buChar char="►"/>
              <a:defRPr/>
            </a:lvl6pPr>
            <a:lvl7pPr indent="-320039" lvl="6" marL="3200400" algn="l">
              <a:spcBef>
                <a:spcPts val="1102"/>
              </a:spcBef>
              <a:spcAft>
                <a:spcPts val="0"/>
              </a:spcAft>
              <a:buSzPts val="1440"/>
              <a:buChar char="►"/>
              <a:defRPr/>
            </a:lvl7pPr>
            <a:lvl8pPr indent="-320040" lvl="7" marL="3657600" algn="l">
              <a:spcBef>
                <a:spcPts val="1102"/>
              </a:spcBef>
              <a:spcAft>
                <a:spcPts val="0"/>
              </a:spcAft>
              <a:buSzPts val="1440"/>
              <a:buChar char="►"/>
              <a:defRPr/>
            </a:lvl8pPr>
            <a:lvl9pPr indent="-320040" lvl="8" marL="4114800" algn="l">
              <a:spcBef>
                <a:spcPts val="1102"/>
              </a:spcBef>
              <a:spcAft>
                <a:spcPts val="0"/>
              </a:spcAft>
              <a:buSzPts val="1440"/>
              <a:buChar char="►"/>
              <a:defRPr/>
            </a:lvl9pPr>
          </a:lstStyle>
          <a:p/>
        </p:txBody>
      </p:sp>
      <p:sp>
        <p:nvSpPr>
          <p:cNvPr id="92" name="Google Shape;92;p33"/>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33"/>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33"/>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95" name="Shape 95"/>
        <p:cNvGrpSpPr/>
        <p:nvPr/>
      </p:nvGrpSpPr>
      <p:grpSpPr>
        <a:xfrm>
          <a:off x="0" y="0"/>
          <a:ext cx="0" cy="0"/>
          <a:chOff x="0" y="0"/>
          <a:chExt cx="0" cy="0"/>
        </a:xfrm>
      </p:grpSpPr>
      <p:sp>
        <p:nvSpPr>
          <p:cNvPr id="96" name="Google Shape;96;p34"/>
          <p:cNvSpPr txBox="1"/>
          <p:nvPr>
            <p:ph type="title"/>
          </p:nvPr>
        </p:nvSpPr>
        <p:spPr>
          <a:xfrm>
            <a:off x="672042" y="671971"/>
            <a:ext cx="6997914" cy="1455937"/>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34"/>
          <p:cNvSpPr txBox="1"/>
          <p:nvPr>
            <p:ph idx="1" type="body"/>
          </p:nvPr>
        </p:nvSpPr>
        <p:spPr>
          <a:xfrm>
            <a:off x="672042" y="2381649"/>
            <a:ext cx="3404426" cy="4277832"/>
          </a:xfrm>
          <a:prstGeom prst="rect">
            <a:avLst/>
          </a:prstGeom>
          <a:noFill/>
          <a:ln>
            <a:noFill/>
          </a:ln>
        </p:spPr>
        <p:txBody>
          <a:bodyPr anchorCtr="0" anchor="t" bIns="45700" lIns="91425" spcFirstLastPara="1" rIns="91425" wrap="square" tIns="45700">
            <a:noAutofit/>
          </a:bodyPr>
          <a:lstStyle>
            <a:lvl1pPr indent="-329387" lvl="0" marL="457200" algn="l">
              <a:spcBef>
                <a:spcPts val="1100"/>
              </a:spcBef>
              <a:spcAft>
                <a:spcPts val="0"/>
              </a:spcAft>
              <a:buSzPts val="1587"/>
              <a:buChar char="►"/>
              <a:defRPr sz="1984"/>
            </a:lvl1pPr>
            <a:lvl2pPr indent="-318211" lvl="1" marL="914400" algn="l">
              <a:spcBef>
                <a:spcPts val="1100"/>
              </a:spcBef>
              <a:spcAft>
                <a:spcPts val="0"/>
              </a:spcAft>
              <a:buSzPts val="1411"/>
              <a:buChar char="►"/>
              <a:defRPr sz="1764"/>
            </a:lvl2pPr>
            <a:lvl3pPr indent="-306984" lvl="2" marL="1371600" algn="l">
              <a:spcBef>
                <a:spcPts val="1100"/>
              </a:spcBef>
              <a:spcAft>
                <a:spcPts val="0"/>
              </a:spcAft>
              <a:buSzPts val="1234"/>
              <a:buChar char="►"/>
              <a:defRPr sz="1543"/>
            </a:lvl3pPr>
            <a:lvl4pPr indent="-295808" lvl="3" marL="1828800" algn="l">
              <a:spcBef>
                <a:spcPts val="1100"/>
              </a:spcBef>
              <a:spcAft>
                <a:spcPts val="0"/>
              </a:spcAft>
              <a:buSzPts val="1058"/>
              <a:buChar char="►"/>
              <a:defRPr sz="1323"/>
            </a:lvl4pPr>
            <a:lvl5pPr indent="-295808" lvl="4" marL="2286000" algn="l">
              <a:spcBef>
                <a:spcPts val="1100"/>
              </a:spcBef>
              <a:spcAft>
                <a:spcPts val="0"/>
              </a:spcAft>
              <a:buSzPts val="1058"/>
              <a:buChar char="►"/>
              <a:defRPr sz="1323"/>
            </a:lvl5pPr>
            <a:lvl6pPr indent="-295808" lvl="5" marL="2743200" algn="l">
              <a:spcBef>
                <a:spcPts val="1102"/>
              </a:spcBef>
              <a:spcAft>
                <a:spcPts val="0"/>
              </a:spcAft>
              <a:buSzPts val="1058"/>
              <a:buChar char="►"/>
              <a:defRPr sz="1323"/>
            </a:lvl6pPr>
            <a:lvl7pPr indent="-295808" lvl="6" marL="3200400" algn="l">
              <a:spcBef>
                <a:spcPts val="1102"/>
              </a:spcBef>
              <a:spcAft>
                <a:spcPts val="0"/>
              </a:spcAft>
              <a:buSzPts val="1058"/>
              <a:buChar char="►"/>
              <a:defRPr sz="1323"/>
            </a:lvl7pPr>
            <a:lvl8pPr indent="-295808" lvl="7" marL="3657600" algn="l">
              <a:spcBef>
                <a:spcPts val="1102"/>
              </a:spcBef>
              <a:spcAft>
                <a:spcPts val="0"/>
              </a:spcAft>
              <a:buSzPts val="1058"/>
              <a:buChar char="►"/>
              <a:defRPr sz="1323"/>
            </a:lvl8pPr>
            <a:lvl9pPr indent="-295808" lvl="8" marL="4114800" algn="l">
              <a:spcBef>
                <a:spcPts val="1102"/>
              </a:spcBef>
              <a:spcAft>
                <a:spcPts val="0"/>
              </a:spcAft>
              <a:buSzPts val="1058"/>
              <a:buChar char="►"/>
              <a:defRPr sz="1323"/>
            </a:lvl9pPr>
          </a:lstStyle>
          <a:p/>
        </p:txBody>
      </p:sp>
      <p:sp>
        <p:nvSpPr>
          <p:cNvPr id="98" name="Google Shape;98;p34"/>
          <p:cNvSpPr txBox="1"/>
          <p:nvPr>
            <p:ph idx="2" type="body"/>
          </p:nvPr>
        </p:nvSpPr>
        <p:spPr>
          <a:xfrm>
            <a:off x="4265529" y="2381651"/>
            <a:ext cx="3404427" cy="4277834"/>
          </a:xfrm>
          <a:prstGeom prst="rect">
            <a:avLst/>
          </a:prstGeom>
          <a:noFill/>
          <a:ln>
            <a:noFill/>
          </a:ln>
        </p:spPr>
        <p:txBody>
          <a:bodyPr anchorCtr="0" anchor="t" bIns="45700" lIns="91425" spcFirstLastPara="1" rIns="91425" wrap="square" tIns="45700">
            <a:noAutofit/>
          </a:bodyPr>
          <a:lstStyle>
            <a:lvl1pPr indent="-329387" lvl="0" marL="457200" algn="l">
              <a:spcBef>
                <a:spcPts val="1100"/>
              </a:spcBef>
              <a:spcAft>
                <a:spcPts val="0"/>
              </a:spcAft>
              <a:buSzPts val="1587"/>
              <a:buChar char="►"/>
              <a:defRPr sz="1984"/>
            </a:lvl1pPr>
            <a:lvl2pPr indent="-318211" lvl="1" marL="914400" algn="l">
              <a:spcBef>
                <a:spcPts val="1100"/>
              </a:spcBef>
              <a:spcAft>
                <a:spcPts val="0"/>
              </a:spcAft>
              <a:buSzPts val="1411"/>
              <a:buChar char="►"/>
              <a:defRPr sz="1764"/>
            </a:lvl2pPr>
            <a:lvl3pPr indent="-306984" lvl="2" marL="1371600" algn="l">
              <a:spcBef>
                <a:spcPts val="1100"/>
              </a:spcBef>
              <a:spcAft>
                <a:spcPts val="0"/>
              </a:spcAft>
              <a:buSzPts val="1234"/>
              <a:buChar char="►"/>
              <a:defRPr sz="1543"/>
            </a:lvl3pPr>
            <a:lvl4pPr indent="-295808" lvl="3" marL="1828800" algn="l">
              <a:spcBef>
                <a:spcPts val="1100"/>
              </a:spcBef>
              <a:spcAft>
                <a:spcPts val="0"/>
              </a:spcAft>
              <a:buSzPts val="1058"/>
              <a:buChar char="►"/>
              <a:defRPr sz="1323"/>
            </a:lvl4pPr>
            <a:lvl5pPr indent="-295808" lvl="4" marL="2286000" algn="l">
              <a:spcBef>
                <a:spcPts val="1100"/>
              </a:spcBef>
              <a:spcAft>
                <a:spcPts val="0"/>
              </a:spcAft>
              <a:buSzPts val="1058"/>
              <a:buChar char="►"/>
              <a:defRPr sz="1323"/>
            </a:lvl5pPr>
            <a:lvl6pPr indent="-295808" lvl="5" marL="2743200" algn="l">
              <a:spcBef>
                <a:spcPts val="1102"/>
              </a:spcBef>
              <a:spcAft>
                <a:spcPts val="0"/>
              </a:spcAft>
              <a:buSzPts val="1058"/>
              <a:buChar char="►"/>
              <a:defRPr sz="1323"/>
            </a:lvl6pPr>
            <a:lvl7pPr indent="-295808" lvl="6" marL="3200400" algn="l">
              <a:spcBef>
                <a:spcPts val="1102"/>
              </a:spcBef>
              <a:spcAft>
                <a:spcPts val="0"/>
              </a:spcAft>
              <a:buSzPts val="1058"/>
              <a:buChar char="►"/>
              <a:defRPr sz="1323"/>
            </a:lvl7pPr>
            <a:lvl8pPr indent="-295808" lvl="7" marL="3657600" algn="l">
              <a:spcBef>
                <a:spcPts val="1102"/>
              </a:spcBef>
              <a:spcAft>
                <a:spcPts val="0"/>
              </a:spcAft>
              <a:buSzPts val="1058"/>
              <a:buChar char="►"/>
              <a:defRPr sz="1323"/>
            </a:lvl8pPr>
            <a:lvl9pPr indent="-295808" lvl="8" marL="4114800" algn="l">
              <a:spcBef>
                <a:spcPts val="1102"/>
              </a:spcBef>
              <a:spcAft>
                <a:spcPts val="0"/>
              </a:spcAft>
              <a:buSzPts val="1058"/>
              <a:buChar char="►"/>
              <a:defRPr sz="1323"/>
            </a:lvl9pPr>
          </a:lstStyle>
          <a:p/>
        </p:txBody>
      </p:sp>
      <p:sp>
        <p:nvSpPr>
          <p:cNvPr id="99" name="Google Shape;99;p34"/>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34"/>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34"/>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2" name="Shape 102"/>
        <p:cNvGrpSpPr/>
        <p:nvPr/>
      </p:nvGrpSpPr>
      <p:grpSpPr>
        <a:xfrm>
          <a:off x="0" y="0"/>
          <a:ext cx="0" cy="0"/>
          <a:chOff x="0" y="0"/>
          <a:chExt cx="0" cy="0"/>
        </a:xfrm>
      </p:grpSpPr>
      <p:sp>
        <p:nvSpPr>
          <p:cNvPr id="103" name="Google Shape;103;p35"/>
          <p:cNvSpPr txBox="1"/>
          <p:nvPr>
            <p:ph type="title"/>
          </p:nvPr>
        </p:nvSpPr>
        <p:spPr>
          <a:xfrm>
            <a:off x="672040" y="2977208"/>
            <a:ext cx="6997915" cy="2013467"/>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0" sz="4409"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35"/>
          <p:cNvSpPr txBox="1"/>
          <p:nvPr>
            <p:ph idx="1" type="body"/>
          </p:nvPr>
        </p:nvSpPr>
        <p:spPr>
          <a:xfrm>
            <a:off x="672040" y="4990673"/>
            <a:ext cx="6997915" cy="948432"/>
          </a:xfrm>
          <a:prstGeom prst="rect">
            <a:avLst/>
          </a:prstGeom>
          <a:noFill/>
          <a:ln>
            <a:noFill/>
          </a:ln>
        </p:spPr>
        <p:txBody>
          <a:bodyPr anchorCtr="0" anchor="t" bIns="45700" lIns="91425" spcFirstLastPara="1" rIns="91425" wrap="square" tIns="45700">
            <a:noAutofit/>
          </a:bodyPr>
          <a:lstStyle>
            <a:lvl1pPr indent="-228600" lvl="0" marL="457200" algn="l">
              <a:spcBef>
                <a:spcPts val="1100"/>
              </a:spcBef>
              <a:spcAft>
                <a:spcPts val="0"/>
              </a:spcAft>
              <a:buSzPts val="1764"/>
              <a:buNone/>
              <a:defRPr sz="2205">
                <a:solidFill>
                  <a:srgbClr val="7F7F7F"/>
                </a:solidFill>
              </a:defRPr>
            </a:lvl1pPr>
            <a:lvl2pPr indent="-228600" lvl="1" marL="914400" algn="l">
              <a:spcBef>
                <a:spcPts val="1100"/>
              </a:spcBef>
              <a:spcAft>
                <a:spcPts val="0"/>
              </a:spcAft>
              <a:buSzPts val="1587"/>
              <a:buNone/>
              <a:defRPr sz="1984">
                <a:solidFill>
                  <a:srgbClr val="888888"/>
                </a:solidFill>
              </a:defRPr>
            </a:lvl2pPr>
            <a:lvl3pPr indent="-228600" lvl="2" marL="1371600" algn="l">
              <a:spcBef>
                <a:spcPts val="1100"/>
              </a:spcBef>
              <a:spcAft>
                <a:spcPts val="0"/>
              </a:spcAft>
              <a:buSzPts val="1411"/>
              <a:buNone/>
              <a:defRPr sz="1764">
                <a:solidFill>
                  <a:srgbClr val="888888"/>
                </a:solidFill>
              </a:defRPr>
            </a:lvl3pPr>
            <a:lvl4pPr indent="-228600" lvl="3" marL="1828800" algn="l">
              <a:spcBef>
                <a:spcPts val="1100"/>
              </a:spcBef>
              <a:spcAft>
                <a:spcPts val="0"/>
              </a:spcAft>
              <a:buSzPts val="1234"/>
              <a:buNone/>
              <a:defRPr sz="1543">
                <a:solidFill>
                  <a:srgbClr val="888888"/>
                </a:solidFill>
              </a:defRPr>
            </a:lvl4pPr>
            <a:lvl5pPr indent="-228600" lvl="4" marL="2286000" algn="l">
              <a:spcBef>
                <a:spcPts val="1100"/>
              </a:spcBef>
              <a:spcAft>
                <a:spcPts val="0"/>
              </a:spcAft>
              <a:buSzPts val="1234"/>
              <a:buNone/>
              <a:defRPr sz="1543">
                <a:solidFill>
                  <a:srgbClr val="888888"/>
                </a:solidFill>
              </a:defRPr>
            </a:lvl5pPr>
            <a:lvl6pPr indent="-228600" lvl="5" marL="2743200" algn="l">
              <a:spcBef>
                <a:spcPts val="1102"/>
              </a:spcBef>
              <a:spcAft>
                <a:spcPts val="0"/>
              </a:spcAft>
              <a:buSzPts val="1234"/>
              <a:buNone/>
              <a:defRPr sz="1543">
                <a:solidFill>
                  <a:srgbClr val="888888"/>
                </a:solidFill>
              </a:defRPr>
            </a:lvl6pPr>
            <a:lvl7pPr indent="-228600" lvl="6" marL="3200400" algn="l">
              <a:spcBef>
                <a:spcPts val="1102"/>
              </a:spcBef>
              <a:spcAft>
                <a:spcPts val="0"/>
              </a:spcAft>
              <a:buSzPts val="1234"/>
              <a:buNone/>
              <a:defRPr sz="1543">
                <a:solidFill>
                  <a:srgbClr val="888888"/>
                </a:solidFill>
              </a:defRPr>
            </a:lvl7pPr>
            <a:lvl8pPr indent="-228600" lvl="7" marL="3657600" algn="l">
              <a:spcBef>
                <a:spcPts val="1102"/>
              </a:spcBef>
              <a:spcAft>
                <a:spcPts val="0"/>
              </a:spcAft>
              <a:buSzPts val="1234"/>
              <a:buNone/>
              <a:defRPr sz="1543">
                <a:solidFill>
                  <a:srgbClr val="888888"/>
                </a:solidFill>
              </a:defRPr>
            </a:lvl8pPr>
            <a:lvl9pPr indent="-228600" lvl="8" marL="4114800" algn="l">
              <a:spcBef>
                <a:spcPts val="1102"/>
              </a:spcBef>
              <a:spcAft>
                <a:spcPts val="0"/>
              </a:spcAft>
              <a:buSzPts val="1234"/>
              <a:buNone/>
              <a:defRPr sz="1543">
                <a:solidFill>
                  <a:srgbClr val="888888"/>
                </a:solidFill>
              </a:defRPr>
            </a:lvl9pPr>
          </a:lstStyle>
          <a:p/>
        </p:txBody>
      </p:sp>
      <p:sp>
        <p:nvSpPr>
          <p:cNvPr id="105" name="Google Shape;105;p35"/>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p35"/>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35"/>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5" name="Shape 125"/>
        <p:cNvGrpSpPr/>
        <p:nvPr/>
      </p:nvGrpSpPr>
      <p:grpSpPr>
        <a:xfrm>
          <a:off x="0" y="0"/>
          <a:ext cx="0" cy="0"/>
          <a:chOff x="0" y="0"/>
          <a:chExt cx="0" cy="0"/>
        </a:xfrm>
      </p:grpSpPr>
      <p:sp>
        <p:nvSpPr>
          <p:cNvPr id="126" name="Google Shape;126;p23"/>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sz="3968"/>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23"/>
          <p:cNvSpPr txBox="1"/>
          <p:nvPr>
            <p:ph idx="1" type="body"/>
          </p:nvPr>
        </p:nvSpPr>
        <p:spPr>
          <a:xfrm>
            <a:off x="671512" y="2381250"/>
            <a:ext cx="6997700" cy="4278312"/>
          </a:xfrm>
          <a:prstGeom prst="rect">
            <a:avLst/>
          </a:prstGeom>
          <a:noFill/>
          <a:ln>
            <a:noFill/>
          </a:ln>
        </p:spPr>
        <p:txBody>
          <a:bodyPr anchorCtr="0" anchor="t" bIns="45700" lIns="91425" spcFirstLastPara="1" rIns="91425" wrap="square" tIns="45700">
            <a:noAutofit/>
          </a:bodyPr>
          <a:lstStyle>
            <a:lvl1pPr indent="-320040" lvl="0" marL="457200" algn="l">
              <a:spcBef>
                <a:spcPts val="1100"/>
              </a:spcBef>
              <a:spcAft>
                <a:spcPts val="0"/>
              </a:spcAft>
              <a:buSzPts val="1440"/>
              <a:buChar char="►"/>
              <a:defRPr/>
            </a:lvl1pPr>
            <a:lvl2pPr indent="-320040" lvl="1" marL="914400" algn="l">
              <a:spcBef>
                <a:spcPts val="1100"/>
              </a:spcBef>
              <a:spcAft>
                <a:spcPts val="0"/>
              </a:spcAft>
              <a:buSzPts val="1440"/>
              <a:buChar char="►"/>
              <a:defRPr/>
            </a:lvl2pPr>
            <a:lvl3pPr indent="-320039" lvl="2" marL="1371600" algn="l">
              <a:spcBef>
                <a:spcPts val="1100"/>
              </a:spcBef>
              <a:spcAft>
                <a:spcPts val="0"/>
              </a:spcAft>
              <a:buSzPts val="1440"/>
              <a:buChar char="►"/>
              <a:defRPr/>
            </a:lvl3pPr>
            <a:lvl4pPr indent="-320039" lvl="3" marL="1828800" algn="l">
              <a:spcBef>
                <a:spcPts val="1100"/>
              </a:spcBef>
              <a:spcAft>
                <a:spcPts val="0"/>
              </a:spcAft>
              <a:buSzPts val="1440"/>
              <a:buChar char="►"/>
              <a:defRPr/>
            </a:lvl4pPr>
            <a:lvl5pPr indent="-320039" lvl="4" marL="2286000" algn="l">
              <a:spcBef>
                <a:spcPts val="1100"/>
              </a:spcBef>
              <a:spcAft>
                <a:spcPts val="0"/>
              </a:spcAft>
              <a:buSzPts val="1440"/>
              <a:buChar char="►"/>
              <a:defRPr/>
            </a:lvl5pPr>
            <a:lvl6pPr indent="-320039" lvl="5" marL="2743200" algn="l">
              <a:spcBef>
                <a:spcPts val="1102"/>
              </a:spcBef>
              <a:spcAft>
                <a:spcPts val="0"/>
              </a:spcAft>
              <a:buSzPts val="1440"/>
              <a:buChar char="►"/>
              <a:defRPr/>
            </a:lvl6pPr>
            <a:lvl7pPr indent="-320039" lvl="6" marL="3200400" algn="l">
              <a:spcBef>
                <a:spcPts val="1102"/>
              </a:spcBef>
              <a:spcAft>
                <a:spcPts val="0"/>
              </a:spcAft>
              <a:buSzPts val="1440"/>
              <a:buChar char="►"/>
              <a:defRPr/>
            </a:lvl7pPr>
            <a:lvl8pPr indent="-320040" lvl="7" marL="3657600" algn="l">
              <a:spcBef>
                <a:spcPts val="1102"/>
              </a:spcBef>
              <a:spcAft>
                <a:spcPts val="0"/>
              </a:spcAft>
              <a:buSzPts val="1440"/>
              <a:buChar char="►"/>
              <a:defRPr/>
            </a:lvl8pPr>
            <a:lvl9pPr indent="-320040" lvl="8" marL="4114800" algn="l">
              <a:spcBef>
                <a:spcPts val="1102"/>
              </a:spcBef>
              <a:spcAft>
                <a:spcPts val="0"/>
              </a:spcAft>
              <a:buSzPts val="1440"/>
              <a:buChar char="►"/>
              <a:defRPr/>
            </a:lvl9pPr>
          </a:lstStyle>
          <a:p/>
        </p:txBody>
      </p:sp>
      <p:sp>
        <p:nvSpPr>
          <p:cNvPr id="128" name="Google Shape;128;p23"/>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23"/>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23"/>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2" name="Shape 32"/>
        <p:cNvGrpSpPr/>
        <p:nvPr/>
      </p:nvGrpSpPr>
      <p:grpSpPr>
        <a:xfrm>
          <a:off x="0" y="0"/>
          <a:ext cx="0" cy="0"/>
          <a:chOff x="0" y="0"/>
          <a:chExt cx="0" cy="0"/>
        </a:xfrm>
      </p:grpSpPr>
      <p:sp>
        <p:nvSpPr>
          <p:cNvPr id="33" name="Google Shape;33;p24"/>
          <p:cNvSpPr txBox="1"/>
          <p:nvPr>
            <p:ph type="title"/>
          </p:nvPr>
        </p:nvSpPr>
        <p:spPr>
          <a:xfrm rot="5400000">
            <a:off x="4234732" y="3026812"/>
            <a:ext cx="5788752" cy="107907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4"/>
          <p:cNvSpPr txBox="1"/>
          <p:nvPr>
            <p:ph idx="1" type="body"/>
          </p:nvPr>
        </p:nvSpPr>
        <p:spPr>
          <a:xfrm rot="5400000">
            <a:off x="641243" y="702770"/>
            <a:ext cx="5788752" cy="5727155"/>
          </a:xfrm>
          <a:prstGeom prst="rect">
            <a:avLst/>
          </a:prstGeom>
          <a:noFill/>
          <a:ln>
            <a:noFill/>
          </a:ln>
        </p:spPr>
        <p:txBody>
          <a:bodyPr anchorCtr="0" anchor="t" bIns="45700" lIns="91425" spcFirstLastPara="1" rIns="91425" wrap="square" tIns="45700">
            <a:noAutofit/>
          </a:bodyPr>
          <a:lstStyle>
            <a:lvl1pPr indent="-320040" lvl="0" marL="457200" algn="l">
              <a:spcBef>
                <a:spcPts val="1100"/>
              </a:spcBef>
              <a:spcAft>
                <a:spcPts val="0"/>
              </a:spcAft>
              <a:buSzPts val="1440"/>
              <a:buChar char="►"/>
              <a:defRPr/>
            </a:lvl1pPr>
            <a:lvl2pPr indent="-320040" lvl="1" marL="914400" algn="l">
              <a:spcBef>
                <a:spcPts val="1100"/>
              </a:spcBef>
              <a:spcAft>
                <a:spcPts val="0"/>
              </a:spcAft>
              <a:buSzPts val="1440"/>
              <a:buChar char="►"/>
              <a:defRPr/>
            </a:lvl2pPr>
            <a:lvl3pPr indent="-320039" lvl="2" marL="1371600" algn="l">
              <a:spcBef>
                <a:spcPts val="1100"/>
              </a:spcBef>
              <a:spcAft>
                <a:spcPts val="0"/>
              </a:spcAft>
              <a:buSzPts val="1440"/>
              <a:buChar char="►"/>
              <a:defRPr/>
            </a:lvl3pPr>
            <a:lvl4pPr indent="-320039" lvl="3" marL="1828800" algn="l">
              <a:spcBef>
                <a:spcPts val="1100"/>
              </a:spcBef>
              <a:spcAft>
                <a:spcPts val="0"/>
              </a:spcAft>
              <a:buSzPts val="1440"/>
              <a:buChar char="►"/>
              <a:defRPr/>
            </a:lvl4pPr>
            <a:lvl5pPr indent="-320039" lvl="4" marL="2286000" algn="l">
              <a:spcBef>
                <a:spcPts val="1100"/>
              </a:spcBef>
              <a:spcAft>
                <a:spcPts val="0"/>
              </a:spcAft>
              <a:buSzPts val="1440"/>
              <a:buChar char="►"/>
              <a:defRPr/>
            </a:lvl5pPr>
            <a:lvl6pPr indent="-320039" lvl="5" marL="2743200" algn="l">
              <a:spcBef>
                <a:spcPts val="1102"/>
              </a:spcBef>
              <a:spcAft>
                <a:spcPts val="0"/>
              </a:spcAft>
              <a:buSzPts val="1440"/>
              <a:buChar char="►"/>
              <a:defRPr/>
            </a:lvl6pPr>
            <a:lvl7pPr indent="-320039" lvl="6" marL="3200400" algn="l">
              <a:spcBef>
                <a:spcPts val="1102"/>
              </a:spcBef>
              <a:spcAft>
                <a:spcPts val="0"/>
              </a:spcAft>
              <a:buSzPts val="1440"/>
              <a:buChar char="►"/>
              <a:defRPr/>
            </a:lvl7pPr>
            <a:lvl8pPr indent="-320040" lvl="7" marL="3657600" algn="l">
              <a:spcBef>
                <a:spcPts val="1102"/>
              </a:spcBef>
              <a:spcAft>
                <a:spcPts val="0"/>
              </a:spcAft>
              <a:buSzPts val="1440"/>
              <a:buChar char="►"/>
              <a:defRPr/>
            </a:lvl8pPr>
            <a:lvl9pPr indent="-320040" lvl="8" marL="4114800" algn="l">
              <a:spcBef>
                <a:spcPts val="1102"/>
              </a:spcBef>
              <a:spcAft>
                <a:spcPts val="0"/>
              </a:spcAft>
              <a:buSzPts val="1440"/>
              <a:buChar char="►"/>
              <a:defRPr/>
            </a:lvl9pPr>
          </a:lstStyle>
          <a:p/>
        </p:txBody>
      </p:sp>
      <p:sp>
        <p:nvSpPr>
          <p:cNvPr id="35" name="Google Shape;35;p24"/>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4"/>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24"/>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38" name="Shape 38"/>
        <p:cNvGrpSpPr/>
        <p:nvPr/>
      </p:nvGrpSpPr>
      <p:grpSpPr>
        <a:xfrm>
          <a:off x="0" y="0"/>
          <a:ext cx="0" cy="0"/>
          <a:chOff x="0" y="0"/>
          <a:chExt cx="0" cy="0"/>
        </a:xfrm>
      </p:grpSpPr>
      <p:sp>
        <p:nvSpPr>
          <p:cNvPr id="39" name="Google Shape;39;p25"/>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25"/>
          <p:cNvSpPr txBox="1"/>
          <p:nvPr>
            <p:ph idx="1" type="body"/>
          </p:nvPr>
        </p:nvSpPr>
        <p:spPr>
          <a:xfrm rot="5400000">
            <a:off x="2031206" y="1021556"/>
            <a:ext cx="4278312" cy="6997700"/>
          </a:xfrm>
          <a:prstGeom prst="rect">
            <a:avLst/>
          </a:prstGeom>
          <a:noFill/>
          <a:ln>
            <a:noFill/>
          </a:ln>
        </p:spPr>
        <p:txBody>
          <a:bodyPr anchorCtr="0" anchor="t" bIns="45700" lIns="91425" spcFirstLastPara="1" rIns="91425" wrap="square" tIns="45700">
            <a:noAutofit/>
          </a:bodyPr>
          <a:lstStyle>
            <a:lvl1pPr indent="-320040" lvl="0" marL="457200" algn="l">
              <a:spcBef>
                <a:spcPts val="1100"/>
              </a:spcBef>
              <a:spcAft>
                <a:spcPts val="0"/>
              </a:spcAft>
              <a:buSzPts val="1440"/>
              <a:buChar char="►"/>
              <a:defRPr/>
            </a:lvl1pPr>
            <a:lvl2pPr indent="-320040" lvl="1" marL="914400" algn="l">
              <a:spcBef>
                <a:spcPts val="1100"/>
              </a:spcBef>
              <a:spcAft>
                <a:spcPts val="0"/>
              </a:spcAft>
              <a:buSzPts val="1440"/>
              <a:buChar char="►"/>
              <a:defRPr/>
            </a:lvl2pPr>
            <a:lvl3pPr indent="-320039" lvl="2" marL="1371600" algn="l">
              <a:spcBef>
                <a:spcPts val="1100"/>
              </a:spcBef>
              <a:spcAft>
                <a:spcPts val="0"/>
              </a:spcAft>
              <a:buSzPts val="1440"/>
              <a:buChar char="►"/>
              <a:defRPr/>
            </a:lvl3pPr>
            <a:lvl4pPr indent="-320039" lvl="3" marL="1828800" algn="l">
              <a:spcBef>
                <a:spcPts val="1100"/>
              </a:spcBef>
              <a:spcAft>
                <a:spcPts val="0"/>
              </a:spcAft>
              <a:buSzPts val="1440"/>
              <a:buChar char="►"/>
              <a:defRPr/>
            </a:lvl4pPr>
            <a:lvl5pPr indent="-320039" lvl="4" marL="2286000" algn="l">
              <a:spcBef>
                <a:spcPts val="1100"/>
              </a:spcBef>
              <a:spcAft>
                <a:spcPts val="0"/>
              </a:spcAft>
              <a:buSzPts val="1440"/>
              <a:buChar char="►"/>
              <a:defRPr/>
            </a:lvl5pPr>
            <a:lvl6pPr indent="-320039" lvl="5" marL="2743200" algn="l">
              <a:spcBef>
                <a:spcPts val="1102"/>
              </a:spcBef>
              <a:spcAft>
                <a:spcPts val="0"/>
              </a:spcAft>
              <a:buSzPts val="1440"/>
              <a:buChar char="►"/>
              <a:defRPr/>
            </a:lvl6pPr>
            <a:lvl7pPr indent="-320039" lvl="6" marL="3200400" algn="l">
              <a:spcBef>
                <a:spcPts val="1102"/>
              </a:spcBef>
              <a:spcAft>
                <a:spcPts val="0"/>
              </a:spcAft>
              <a:buSzPts val="1440"/>
              <a:buChar char="►"/>
              <a:defRPr/>
            </a:lvl7pPr>
            <a:lvl8pPr indent="-320040" lvl="7" marL="3657600" algn="l">
              <a:spcBef>
                <a:spcPts val="1102"/>
              </a:spcBef>
              <a:spcAft>
                <a:spcPts val="0"/>
              </a:spcAft>
              <a:buSzPts val="1440"/>
              <a:buChar char="►"/>
              <a:defRPr/>
            </a:lvl8pPr>
            <a:lvl9pPr indent="-320040" lvl="8" marL="4114800" algn="l">
              <a:spcBef>
                <a:spcPts val="1102"/>
              </a:spcBef>
              <a:spcAft>
                <a:spcPts val="0"/>
              </a:spcAft>
              <a:buSzPts val="1440"/>
              <a:buChar char="►"/>
              <a:defRPr/>
            </a:lvl9pPr>
          </a:lstStyle>
          <a:p/>
        </p:txBody>
      </p:sp>
      <p:sp>
        <p:nvSpPr>
          <p:cNvPr id="41" name="Google Shape;41;p25"/>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5"/>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5"/>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44" name="Shape 44"/>
        <p:cNvGrpSpPr/>
        <p:nvPr/>
      </p:nvGrpSpPr>
      <p:grpSpPr>
        <a:xfrm>
          <a:off x="0" y="0"/>
          <a:ext cx="0" cy="0"/>
          <a:chOff x="0" y="0"/>
          <a:chExt cx="0" cy="0"/>
        </a:xfrm>
      </p:grpSpPr>
      <p:sp>
        <p:nvSpPr>
          <p:cNvPr id="45" name="Google Shape;45;p26"/>
          <p:cNvSpPr txBox="1"/>
          <p:nvPr>
            <p:ph type="title"/>
          </p:nvPr>
        </p:nvSpPr>
        <p:spPr>
          <a:xfrm>
            <a:off x="678930" y="671971"/>
            <a:ext cx="6991025" cy="3331857"/>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sz="485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26"/>
          <p:cNvSpPr txBox="1"/>
          <p:nvPr>
            <p:ph idx="1" type="body"/>
          </p:nvPr>
        </p:nvSpPr>
        <p:spPr>
          <a:xfrm>
            <a:off x="672038" y="4423810"/>
            <a:ext cx="6997916" cy="566863"/>
          </a:xfrm>
          <a:prstGeom prst="rect">
            <a:avLst/>
          </a:prstGeom>
          <a:noFill/>
          <a:ln>
            <a:noFill/>
          </a:ln>
        </p:spPr>
        <p:txBody>
          <a:bodyPr anchorCtr="0" anchor="b" bIns="45700" lIns="91425" spcFirstLastPara="1" rIns="91425" wrap="square" tIns="45700">
            <a:noAutofit/>
          </a:bodyPr>
          <a:lstStyle>
            <a:lvl1pPr indent="-228600" lvl="0" marL="457200" algn="l">
              <a:spcBef>
                <a:spcPts val="1100"/>
              </a:spcBef>
              <a:spcAft>
                <a:spcPts val="0"/>
              </a:spcAft>
              <a:buSzPts val="2117"/>
              <a:buFont typeface="Trebuchet MS"/>
              <a:buNone/>
              <a:defRPr sz="2646">
                <a:solidFill>
                  <a:schemeClr val="accent1"/>
                </a:solidFill>
              </a:defRPr>
            </a:lvl1pPr>
            <a:lvl2pPr indent="-228600" lvl="1" marL="914400" algn="l">
              <a:spcBef>
                <a:spcPts val="1100"/>
              </a:spcBef>
              <a:spcAft>
                <a:spcPts val="0"/>
              </a:spcAft>
              <a:buSzPts val="1360"/>
              <a:buFont typeface="Trebuchet MS"/>
              <a:buNone/>
              <a:defRPr/>
            </a:lvl2pPr>
            <a:lvl3pPr indent="-228600" lvl="2" marL="1371600" algn="l">
              <a:spcBef>
                <a:spcPts val="1100"/>
              </a:spcBef>
              <a:spcAft>
                <a:spcPts val="0"/>
              </a:spcAft>
              <a:buSzPts val="1200"/>
              <a:buFont typeface="Trebuchet MS"/>
              <a:buNone/>
              <a:defRPr/>
            </a:lvl3pPr>
            <a:lvl4pPr indent="-228600" lvl="3" marL="1828800" algn="l">
              <a:spcBef>
                <a:spcPts val="1100"/>
              </a:spcBef>
              <a:spcAft>
                <a:spcPts val="0"/>
              </a:spcAft>
              <a:buSzPts val="1040"/>
              <a:buFont typeface="Trebuchet MS"/>
              <a:buNone/>
              <a:defRPr/>
            </a:lvl4pPr>
            <a:lvl5pPr indent="-228600" lvl="4" marL="2286000" algn="l">
              <a:spcBef>
                <a:spcPts val="1100"/>
              </a:spcBef>
              <a:spcAft>
                <a:spcPts val="0"/>
              </a:spcAft>
              <a:buSzPts val="1040"/>
              <a:buFont typeface="Trebuchet MS"/>
              <a:buNone/>
              <a:defRPr/>
            </a:lvl5pPr>
            <a:lvl6pPr indent="-320039" lvl="5" marL="2743200" algn="l">
              <a:spcBef>
                <a:spcPts val="1102"/>
              </a:spcBef>
              <a:spcAft>
                <a:spcPts val="0"/>
              </a:spcAft>
              <a:buSzPts val="1440"/>
              <a:buChar char="►"/>
              <a:defRPr/>
            </a:lvl6pPr>
            <a:lvl7pPr indent="-320039" lvl="6" marL="3200400" algn="l">
              <a:spcBef>
                <a:spcPts val="1102"/>
              </a:spcBef>
              <a:spcAft>
                <a:spcPts val="0"/>
              </a:spcAft>
              <a:buSzPts val="1440"/>
              <a:buChar char="►"/>
              <a:defRPr/>
            </a:lvl7pPr>
            <a:lvl8pPr indent="-320040" lvl="7" marL="3657600" algn="l">
              <a:spcBef>
                <a:spcPts val="1102"/>
              </a:spcBef>
              <a:spcAft>
                <a:spcPts val="0"/>
              </a:spcAft>
              <a:buSzPts val="1440"/>
              <a:buChar char="►"/>
              <a:defRPr/>
            </a:lvl8pPr>
            <a:lvl9pPr indent="-320040" lvl="8" marL="4114800" algn="l">
              <a:spcBef>
                <a:spcPts val="1102"/>
              </a:spcBef>
              <a:spcAft>
                <a:spcPts val="0"/>
              </a:spcAft>
              <a:buSzPts val="1440"/>
              <a:buChar char="►"/>
              <a:defRPr/>
            </a:lvl9pPr>
          </a:lstStyle>
          <a:p/>
        </p:txBody>
      </p:sp>
      <p:sp>
        <p:nvSpPr>
          <p:cNvPr id="47" name="Google Shape;47;p26"/>
          <p:cNvSpPr txBox="1"/>
          <p:nvPr>
            <p:ph idx="2" type="body"/>
          </p:nvPr>
        </p:nvSpPr>
        <p:spPr>
          <a:xfrm>
            <a:off x="672040" y="4990673"/>
            <a:ext cx="6997915" cy="1668810"/>
          </a:xfrm>
          <a:prstGeom prst="rect">
            <a:avLst/>
          </a:prstGeom>
          <a:noFill/>
          <a:ln>
            <a:noFill/>
          </a:ln>
        </p:spPr>
        <p:txBody>
          <a:bodyPr anchorCtr="0" anchor="t" bIns="45700" lIns="91425" spcFirstLastPara="1" rIns="91425" wrap="square" tIns="45700">
            <a:noAutofit/>
          </a:bodyPr>
          <a:lstStyle>
            <a:lvl1pPr indent="-228600" lvl="0" marL="457200" algn="l">
              <a:spcBef>
                <a:spcPts val="1100"/>
              </a:spcBef>
              <a:spcAft>
                <a:spcPts val="0"/>
              </a:spcAft>
              <a:buSzPts val="1587"/>
              <a:buNone/>
              <a:defRPr sz="1984">
                <a:solidFill>
                  <a:srgbClr val="7F7F7F"/>
                </a:solidFill>
              </a:defRPr>
            </a:lvl1pPr>
            <a:lvl2pPr indent="-228600" lvl="1" marL="914400" algn="l">
              <a:spcBef>
                <a:spcPts val="1100"/>
              </a:spcBef>
              <a:spcAft>
                <a:spcPts val="0"/>
              </a:spcAft>
              <a:buSzPts val="1587"/>
              <a:buNone/>
              <a:defRPr sz="1984">
                <a:solidFill>
                  <a:srgbClr val="888888"/>
                </a:solidFill>
              </a:defRPr>
            </a:lvl2pPr>
            <a:lvl3pPr indent="-228600" lvl="2" marL="1371600" algn="l">
              <a:spcBef>
                <a:spcPts val="1100"/>
              </a:spcBef>
              <a:spcAft>
                <a:spcPts val="0"/>
              </a:spcAft>
              <a:buSzPts val="1411"/>
              <a:buNone/>
              <a:defRPr sz="1764">
                <a:solidFill>
                  <a:srgbClr val="888888"/>
                </a:solidFill>
              </a:defRPr>
            </a:lvl3pPr>
            <a:lvl4pPr indent="-228600" lvl="3" marL="1828800" algn="l">
              <a:spcBef>
                <a:spcPts val="1100"/>
              </a:spcBef>
              <a:spcAft>
                <a:spcPts val="0"/>
              </a:spcAft>
              <a:buSzPts val="1234"/>
              <a:buNone/>
              <a:defRPr sz="1543">
                <a:solidFill>
                  <a:srgbClr val="888888"/>
                </a:solidFill>
              </a:defRPr>
            </a:lvl4pPr>
            <a:lvl5pPr indent="-228600" lvl="4" marL="2286000" algn="l">
              <a:spcBef>
                <a:spcPts val="1100"/>
              </a:spcBef>
              <a:spcAft>
                <a:spcPts val="0"/>
              </a:spcAft>
              <a:buSzPts val="1234"/>
              <a:buNone/>
              <a:defRPr sz="1543">
                <a:solidFill>
                  <a:srgbClr val="888888"/>
                </a:solidFill>
              </a:defRPr>
            </a:lvl5pPr>
            <a:lvl6pPr indent="-228600" lvl="5" marL="2743200" algn="l">
              <a:spcBef>
                <a:spcPts val="1102"/>
              </a:spcBef>
              <a:spcAft>
                <a:spcPts val="0"/>
              </a:spcAft>
              <a:buSzPts val="1234"/>
              <a:buNone/>
              <a:defRPr sz="1543">
                <a:solidFill>
                  <a:srgbClr val="888888"/>
                </a:solidFill>
              </a:defRPr>
            </a:lvl6pPr>
            <a:lvl7pPr indent="-228600" lvl="6" marL="3200400" algn="l">
              <a:spcBef>
                <a:spcPts val="1102"/>
              </a:spcBef>
              <a:spcAft>
                <a:spcPts val="0"/>
              </a:spcAft>
              <a:buSzPts val="1234"/>
              <a:buNone/>
              <a:defRPr sz="1543">
                <a:solidFill>
                  <a:srgbClr val="888888"/>
                </a:solidFill>
              </a:defRPr>
            </a:lvl7pPr>
            <a:lvl8pPr indent="-228600" lvl="7" marL="3657600" algn="l">
              <a:spcBef>
                <a:spcPts val="1102"/>
              </a:spcBef>
              <a:spcAft>
                <a:spcPts val="0"/>
              </a:spcAft>
              <a:buSzPts val="1234"/>
              <a:buNone/>
              <a:defRPr sz="1543">
                <a:solidFill>
                  <a:srgbClr val="888888"/>
                </a:solidFill>
              </a:defRPr>
            </a:lvl8pPr>
            <a:lvl9pPr indent="-228600" lvl="8" marL="4114800" algn="l">
              <a:spcBef>
                <a:spcPts val="1102"/>
              </a:spcBef>
              <a:spcAft>
                <a:spcPts val="0"/>
              </a:spcAft>
              <a:buSzPts val="1234"/>
              <a:buNone/>
              <a:defRPr sz="1543">
                <a:solidFill>
                  <a:srgbClr val="888888"/>
                </a:solidFill>
              </a:defRPr>
            </a:lvl9pPr>
          </a:lstStyle>
          <a:p/>
        </p:txBody>
      </p:sp>
      <p:sp>
        <p:nvSpPr>
          <p:cNvPr id="48" name="Google Shape;48;p26"/>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6"/>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26"/>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51" name="Shape 51"/>
        <p:cNvGrpSpPr/>
        <p:nvPr/>
      </p:nvGrpSpPr>
      <p:grpSpPr>
        <a:xfrm>
          <a:off x="0" y="0"/>
          <a:ext cx="0" cy="0"/>
          <a:chOff x="0" y="0"/>
          <a:chExt cx="0" cy="0"/>
        </a:xfrm>
      </p:grpSpPr>
      <p:sp>
        <p:nvSpPr>
          <p:cNvPr id="52" name="Google Shape;52;p27"/>
          <p:cNvSpPr txBox="1"/>
          <p:nvPr>
            <p:ph type="title"/>
          </p:nvPr>
        </p:nvSpPr>
        <p:spPr>
          <a:xfrm>
            <a:off x="672040" y="2129659"/>
            <a:ext cx="6997915" cy="286101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0" sz="485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7"/>
          <p:cNvSpPr txBox="1"/>
          <p:nvPr>
            <p:ph idx="1" type="body"/>
          </p:nvPr>
        </p:nvSpPr>
        <p:spPr>
          <a:xfrm>
            <a:off x="672040" y="4990673"/>
            <a:ext cx="6997915" cy="1668810"/>
          </a:xfrm>
          <a:prstGeom prst="rect">
            <a:avLst/>
          </a:prstGeom>
          <a:noFill/>
          <a:ln>
            <a:noFill/>
          </a:ln>
        </p:spPr>
        <p:txBody>
          <a:bodyPr anchorCtr="0" anchor="t" bIns="45700" lIns="91425" spcFirstLastPara="1" rIns="91425" wrap="square" tIns="45700">
            <a:noAutofit/>
          </a:bodyPr>
          <a:lstStyle>
            <a:lvl1pPr indent="-228600" lvl="0" marL="457200" algn="l">
              <a:spcBef>
                <a:spcPts val="1100"/>
              </a:spcBef>
              <a:spcAft>
                <a:spcPts val="0"/>
              </a:spcAft>
              <a:buSzPts val="1587"/>
              <a:buNone/>
              <a:defRPr sz="1984">
                <a:solidFill>
                  <a:srgbClr val="3F3F3F"/>
                </a:solidFill>
              </a:defRPr>
            </a:lvl1pPr>
            <a:lvl2pPr indent="-228600" lvl="1" marL="914400" algn="l">
              <a:spcBef>
                <a:spcPts val="1100"/>
              </a:spcBef>
              <a:spcAft>
                <a:spcPts val="0"/>
              </a:spcAft>
              <a:buSzPts val="1587"/>
              <a:buNone/>
              <a:defRPr sz="1984">
                <a:solidFill>
                  <a:srgbClr val="888888"/>
                </a:solidFill>
              </a:defRPr>
            </a:lvl2pPr>
            <a:lvl3pPr indent="-228600" lvl="2" marL="1371600" algn="l">
              <a:spcBef>
                <a:spcPts val="1100"/>
              </a:spcBef>
              <a:spcAft>
                <a:spcPts val="0"/>
              </a:spcAft>
              <a:buSzPts val="1411"/>
              <a:buNone/>
              <a:defRPr sz="1764">
                <a:solidFill>
                  <a:srgbClr val="888888"/>
                </a:solidFill>
              </a:defRPr>
            </a:lvl3pPr>
            <a:lvl4pPr indent="-228600" lvl="3" marL="1828800" algn="l">
              <a:spcBef>
                <a:spcPts val="1100"/>
              </a:spcBef>
              <a:spcAft>
                <a:spcPts val="0"/>
              </a:spcAft>
              <a:buSzPts val="1234"/>
              <a:buNone/>
              <a:defRPr sz="1543">
                <a:solidFill>
                  <a:srgbClr val="888888"/>
                </a:solidFill>
              </a:defRPr>
            </a:lvl4pPr>
            <a:lvl5pPr indent="-228600" lvl="4" marL="2286000" algn="l">
              <a:spcBef>
                <a:spcPts val="1100"/>
              </a:spcBef>
              <a:spcAft>
                <a:spcPts val="0"/>
              </a:spcAft>
              <a:buSzPts val="1234"/>
              <a:buNone/>
              <a:defRPr sz="1543">
                <a:solidFill>
                  <a:srgbClr val="888888"/>
                </a:solidFill>
              </a:defRPr>
            </a:lvl5pPr>
            <a:lvl6pPr indent="-228600" lvl="5" marL="2743200" algn="l">
              <a:spcBef>
                <a:spcPts val="1102"/>
              </a:spcBef>
              <a:spcAft>
                <a:spcPts val="0"/>
              </a:spcAft>
              <a:buSzPts val="1234"/>
              <a:buNone/>
              <a:defRPr sz="1543">
                <a:solidFill>
                  <a:srgbClr val="888888"/>
                </a:solidFill>
              </a:defRPr>
            </a:lvl6pPr>
            <a:lvl7pPr indent="-228600" lvl="6" marL="3200400" algn="l">
              <a:spcBef>
                <a:spcPts val="1102"/>
              </a:spcBef>
              <a:spcAft>
                <a:spcPts val="0"/>
              </a:spcAft>
              <a:buSzPts val="1234"/>
              <a:buNone/>
              <a:defRPr sz="1543">
                <a:solidFill>
                  <a:srgbClr val="888888"/>
                </a:solidFill>
              </a:defRPr>
            </a:lvl7pPr>
            <a:lvl8pPr indent="-228600" lvl="7" marL="3657600" algn="l">
              <a:spcBef>
                <a:spcPts val="1102"/>
              </a:spcBef>
              <a:spcAft>
                <a:spcPts val="0"/>
              </a:spcAft>
              <a:buSzPts val="1234"/>
              <a:buNone/>
              <a:defRPr sz="1543">
                <a:solidFill>
                  <a:srgbClr val="888888"/>
                </a:solidFill>
              </a:defRPr>
            </a:lvl8pPr>
            <a:lvl9pPr indent="-228600" lvl="8" marL="4114800" algn="l">
              <a:spcBef>
                <a:spcPts val="1102"/>
              </a:spcBef>
              <a:spcAft>
                <a:spcPts val="0"/>
              </a:spcAft>
              <a:buSzPts val="1234"/>
              <a:buNone/>
              <a:defRPr sz="1543">
                <a:solidFill>
                  <a:srgbClr val="888888"/>
                </a:solidFill>
              </a:defRPr>
            </a:lvl9pPr>
          </a:lstStyle>
          <a:p/>
        </p:txBody>
      </p:sp>
      <p:sp>
        <p:nvSpPr>
          <p:cNvPr id="54" name="Google Shape;54;p27"/>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7"/>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7"/>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57" name="Shape 57"/>
        <p:cNvGrpSpPr/>
        <p:nvPr/>
      </p:nvGrpSpPr>
      <p:grpSpPr>
        <a:xfrm>
          <a:off x="0" y="0"/>
          <a:ext cx="0" cy="0"/>
          <a:chOff x="0" y="0"/>
          <a:chExt cx="0" cy="0"/>
        </a:xfrm>
      </p:grpSpPr>
      <p:sp>
        <p:nvSpPr>
          <p:cNvPr id="58" name="Google Shape;58;p28"/>
          <p:cNvSpPr txBox="1"/>
          <p:nvPr>
            <p:ph type="title"/>
          </p:nvPr>
        </p:nvSpPr>
        <p:spPr>
          <a:xfrm>
            <a:off x="672042" y="671971"/>
            <a:ext cx="6997914" cy="3751839"/>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sz="485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8"/>
          <p:cNvSpPr txBox="1"/>
          <p:nvPr>
            <p:ph idx="1" type="body"/>
          </p:nvPr>
        </p:nvSpPr>
        <p:spPr>
          <a:xfrm>
            <a:off x="672042" y="4927788"/>
            <a:ext cx="6997914" cy="1731695"/>
          </a:xfrm>
          <a:prstGeom prst="rect">
            <a:avLst/>
          </a:prstGeom>
          <a:noFill/>
          <a:ln>
            <a:noFill/>
          </a:ln>
        </p:spPr>
        <p:txBody>
          <a:bodyPr anchorCtr="0" anchor="ctr" bIns="45700" lIns="91425" spcFirstLastPara="1" rIns="91425" wrap="square" tIns="45700">
            <a:noAutofit/>
          </a:bodyPr>
          <a:lstStyle>
            <a:lvl1pPr indent="-228600" lvl="0" marL="457200" algn="l">
              <a:spcBef>
                <a:spcPts val="1100"/>
              </a:spcBef>
              <a:spcAft>
                <a:spcPts val="0"/>
              </a:spcAft>
              <a:buSzPts val="1587"/>
              <a:buNone/>
              <a:defRPr sz="1984">
                <a:solidFill>
                  <a:srgbClr val="3F3F3F"/>
                </a:solidFill>
              </a:defRPr>
            </a:lvl1pPr>
            <a:lvl2pPr indent="-228600" lvl="1" marL="914400" algn="l">
              <a:spcBef>
                <a:spcPts val="1100"/>
              </a:spcBef>
              <a:spcAft>
                <a:spcPts val="0"/>
              </a:spcAft>
              <a:buSzPts val="1587"/>
              <a:buNone/>
              <a:defRPr sz="1984">
                <a:solidFill>
                  <a:srgbClr val="888888"/>
                </a:solidFill>
              </a:defRPr>
            </a:lvl2pPr>
            <a:lvl3pPr indent="-228600" lvl="2" marL="1371600" algn="l">
              <a:spcBef>
                <a:spcPts val="1100"/>
              </a:spcBef>
              <a:spcAft>
                <a:spcPts val="0"/>
              </a:spcAft>
              <a:buSzPts val="1411"/>
              <a:buNone/>
              <a:defRPr sz="1764">
                <a:solidFill>
                  <a:srgbClr val="888888"/>
                </a:solidFill>
              </a:defRPr>
            </a:lvl3pPr>
            <a:lvl4pPr indent="-228600" lvl="3" marL="1828800" algn="l">
              <a:spcBef>
                <a:spcPts val="1100"/>
              </a:spcBef>
              <a:spcAft>
                <a:spcPts val="0"/>
              </a:spcAft>
              <a:buSzPts val="1234"/>
              <a:buNone/>
              <a:defRPr sz="1543">
                <a:solidFill>
                  <a:srgbClr val="888888"/>
                </a:solidFill>
              </a:defRPr>
            </a:lvl4pPr>
            <a:lvl5pPr indent="-228600" lvl="4" marL="2286000" algn="l">
              <a:spcBef>
                <a:spcPts val="1100"/>
              </a:spcBef>
              <a:spcAft>
                <a:spcPts val="0"/>
              </a:spcAft>
              <a:buSzPts val="1234"/>
              <a:buNone/>
              <a:defRPr sz="1543">
                <a:solidFill>
                  <a:srgbClr val="888888"/>
                </a:solidFill>
              </a:defRPr>
            </a:lvl5pPr>
            <a:lvl6pPr indent="-228600" lvl="5" marL="2743200" algn="l">
              <a:spcBef>
                <a:spcPts val="1102"/>
              </a:spcBef>
              <a:spcAft>
                <a:spcPts val="0"/>
              </a:spcAft>
              <a:buSzPts val="1234"/>
              <a:buNone/>
              <a:defRPr sz="1543">
                <a:solidFill>
                  <a:srgbClr val="888888"/>
                </a:solidFill>
              </a:defRPr>
            </a:lvl6pPr>
            <a:lvl7pPr indent="-228600" lvl="6" marL="3200400" algn="l">
              <a:spcBef>
                <a:spcPts val="1102"/>
              </a:spcBef>
              <a:spcAft>
                <a:spcPts val="0"/>
              </a:spcAft>
              <a:buSzPts val="1234"/>
              <a:buNone/>
              <a:defRPr sz="1543">
                <a:solidFill>
                  <a:srgbClr val="888888"/>
                </a:solidFill>
              </a:defRPr>
            </a:lvl7pPr>
            <a:lvl8pPr indent="-228600" lvl="7" marL="3657600" algn="l">
              <a:spcBef>
                <a:spcPts val="1102"/>
              </a:spcBef>
              <a:spcAft>
                <a:spcPts val="0"/>
              </a:spcAft>
              <a:buSzPts val="1234"/>
              <a:buNone/>
              <a:defRPr sz="1543">
                <a:solidFill>
                  <a:srgbClr val="888888"/>
                </a:solidFill>
              </a:defRPr>
            </a:lvl8pPr>
            <a:lvl9pPr indent="-228600" lvl="8" marL="4114800" algn="l">
              <a:spcBef>
                <a:spcPts val="1102"/>
              </a:spcBef>
              <a:spcAft>
                <a:spcPts val="0"/>
              </a:spcAft>
              <a:buSzPts val="1234"/>
              <a:buNone/>
              <a:defRPr sz="1543">
                <a:solidFill>
                  <a:srgbClr val="888888"/>
                </a:solidFill>
              </a:defRPr>
            </a:lvl9pPr>
          </a:lstStyle>
          <a:p/>
        </p:txBody>
      </p:sp>
      <p:sp>
        <p:nvSpPr>
          <p:cNvPr id="60" name="Google Shape;60;p28"/>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28"/>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28"/>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29"/>
          <p:cNvSpPr txBox="1"/>
          <p:nvPr>
            <p:ph type="title"/>
          </p:nvPr>
        </p:nvSpPr>
        <p:spPr>
          <a:xfrm>
            <a:off x="672041" y="5291772"/>
            <a:ext cx="6997914" cy="62472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0" sz="2646"/>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9"/>
          <p:cNvSpPr/>
          <p:nvPr>
            <p:ph idx="2" type="pic"/>
          </p:nvPr>
        </p:nvSpPr>
        <p:spPr>
          <a:xfrm>
            <a:off x="672041" y="671971"/>
            <a:ext cx="6997914" cy="4239192"/>
          </a:xfrm>
          <a:prstGeom prst="rect">
            <a:avLst/>
          </a:prstGeom>
          <a:noFill/>
          <a:ln>
            <a:noFill/>
          </a:ln>
        </p:spPr>
      </p:sp>
      <p:sp>
        <p:nvSpPr>
          <p:cNvPr id="66" name="Google Shape;66;p29"/>
          <p:cNvSpPr txBox="1"/>
          <p:nvPr>
            <p:ph idx="1" type="body"/>
          </p:nvPr>
        </p:nvSpPr>
        <p:spPr>
          <a:xfrm>
            <a:off x="672041" y="5916496"/>
            <a:ext cx="6997914" cy="742987"/>
          </a:xfrm>
          <a:prstGeom prst="rect">
            <a:avLst/>
          </a:prstGeom>
          <a:noFill/>
          <a:ln>
            <a:noFill/>
          </a:ln>
        </p:spPr>
        <p:txBody>
          <a:bodyPr anchorCtr="0" anchor="t" bIns="45700" lIns="91425" spcFirstLastPara="1" rIns="91425" wrap="square" tIns="45700">
            <a:noAutofit/>
          </a:bodyPr>
          <a:lstStyle>
            <a:lvl1pPr indent="-228600" lvl="0" marL="457200" algn="l">
              <a:spcBef>
                <a:spcPts val="1100"/>
              </a:spcBef>
              <a:spcAft>
                <a:spcPts val="0"/>
              </a:spcAft>
              <a:buSzPts val="1058"/>
              <a:buNone/>
              <a:defRPr sz="1323"/>
            </a:lvl1pPr>
            <a:lvl2pPr indent="-228600" lvl="1" marL="914400" algn="l">
              <a:spcBef>
                <a:spcPts val="1100"/>
              </a:spcBef>
              <a:spcAft>
                <a:spcPts val="0"/>
              </a:spcAft>
              <a:buSzPts val="1058"/>
              <a:buNone/>
              <a:defRPr sz="1323"/>
            </a:lvl2pPr>
            <a:lvl3pPr indent="-228600" lvl="2" marL="1371600" algn="l">
              <a:spcBef>
                <a:spcPts val="1100"/>
              </a:spcBef>
              <a:spcAft>
                <a:spcPts val="0"/>
              </a:spcAft>
              <a:buSzPts val="882"/>
              <a:buNone/>
              <a:defRPr sz="1102"/>
            </a:lvl3pPr>
            <a:lvl4pPr indent="-228600" lvl="3" marL="1828800" algn="l">
              <a:spcBef>
                <a:spcPts val="1100"/>
              </a:spcBef>
              <a:spcAft>
                <a:spcPts val="0"/>
              </a:spcAft>
              <a:buSzPts val="794"/>
              <a:buNone/>
              <a:defRPr sz="992"/>
            </a:lvl4pPr>
            <a:lvl5pPr indent="-228600" lvl="4" marL="2286000" algn="l">
              <a:spcBef>
                <a:spcPts val="1100"/>
              </a:spcBef>
              <a:spcAft>
                <a:spcPts val="0"/>
              </a:spcAft>
              <a:buSzPts val="794"/>
              <a:buNone/>
              <a:defRPr sz="992"/>
            </a:lvl5pPr>
            <a:lvl6pPr indent="-228600" lvl="5" marL="2743200" algn="l">
              <a:spcBef>
                <a:spcPts val="1102"/>
              </a:spcBef>
              <a:spcAft>
                <a:spcPts val="0"/>
              </a:spcAft>
              <a:buSzPts val="794"/>
              <a:buNone/>
              <a:defRPr sz="992"/>
            </a:lvl6pPr>
            <a:lvl7pPr indent="-228600" lvl="6" marL="3200400" algn="l">
              <a:spcBef>
                <a:spcPts val="1102"/>
              </a:spcBef>
              <a:spcAft>
                <a:spcPts val="0"/>
              </a:spcAft>
              <a:buSzPts val="794"/>
              <a:buNone/>
              <a:defRPr sz="992"/>
            </a:lvl7pPr>
            <a:lvl8pPr indent="-228600" lvl="7" marL="3657600" algn="l">
              <a:spcBef>
                <a:spcPts val="1102"/>
              </a:spcBef>
              <a:spcAft>
                <a:spcPts val="0"/>
              </a:spcAft>
              <a:buSzPts val="794"/>
              <a:buNone/>
              <a:defRPr sz="992"/>
            </a:lvl8pPr>
            <a:lvl9pPr indent="-228600" lvl="8" marL="4114800" algn="l">
              <a:spcBef>
                <a:spcPts val="1102"/>
              </a:spcBef>
              <a:spcAft>
                <a:spcPts val="0"/>
              </a:spcAft>
              <a:buSzPts val="794"/>
              <a:buNone/>
              <a:defRPr sz="992"/>
            </a:lvl9pPr>
          </a:lstStyle>
          <a:p/>
        </p:txBody>
      </p:sp>
      <p:sp>
        <p:nvSpPr>
          <p:cNvPr id="67" name="Google Shape;67;p29"/>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29"/>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9"/>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0" name="Shape 70"/>
        <p:cNvGrpSpPr/>
        <p:nvPr/>
      </p:nvGrpSpPr>
      <p:grpSpPr>
        <a:xfrm>
          <a:off x="0" y="0"/>
          <a:ext cx="0" cy="0"/>
          <a:chOff x="0" y="0"/>
          <a:chExt cx="0" cy="0"/>
        </a:xfrm>
      </p:grpSpPr>
      <p:sp>
        <p:nvSpPr>
          <p:cNvPr id="71" name="Google Shape;71;p30"/>
          <p:cNvSpPr txBox="1"/>
          <p:nvPr>
            <p:ph type="title"/>
          </p:nvPr>
        </p:nvSpPr>
        <p:spPr>
          <a:xfrm>
            <a:off x="672041" y="1651933"/>
            <a:ext cx="3075982" cy="1409272"/>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sz="2205"/>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0"/>
          <p:cNvSpPr txBox="1"/>
          <p:nvPr>
            <p:ph idx="1" type="body"/>
          </p:nvPr>
        </p:nvSpPr>
        <p:spPr>
          <a:xfrm>
            <a:off x="3937083" y="567610"/>
            <a:ext cx="3732871" cy="6091873"/>
          </a:xfrm>
          <a:prstGeom prst="rect">
            <a:avLst/>
          </a:prstGeom>
          <a:noFill/>
          <a:ln>
            <a:noFill/>
          </a:ln>
        </p:spPr>
        <p:txBody>
          <a:bodyPr anchorCtr="0" anchor="t" bIns="45700" lIns="91425" spcFirstLastPara="1" rIns="91425" wrap="square" tIns="45700">
            <a:noAutofit/>
          </a:bodyPr>
          <a:lstStyle>
            <a:lvl1pPr indent="-320040" lvl="0" marL="457200" algn="l">
              <a:spcBef>
                <a:spcPts val="1100"/>
              </a:spcBef>
              <a:spcAft>
                <a:spcPts val="0"/>
              </a:spcAft>
              <a:buSzPts val="1440"/>
              <a:buChar char="►"/>
              <a:defRPr/>
            </a:lvl1pPr>
            <a:lvl2pPr indent="-320040" lvl="1" marL="914400" algn="l">
              <a:spcBef>
                <a:spcPts val="1100"/>
              </a:spcBef>
              <a:spcAft>
                <a:spcPts val="0"/>
              </a:spcAft>
              <a:buSzPts val="1440"/>
              <a:buChar char="►"/>
              <a:defRPr/>
            </a:lvl2pPr>
            <a:lvl3pPr indent="-320039" lvl="2" marL="1371600" algn="l">
              <a:spcBef>
                <a:spcPts val="1100"/>
              </a:spcBef>
              <a:spcAft>
                <a:spcPts val="0"/>
              </a:spcAft>
              <a:buSzPts val="1440"/>
              <a:buChar char="►"/>
              <a:defRPr/>
            </a:lvl3pPr>
            <a:lvl4pPr indent="-320039" lvl="3" marL="1828800" algn="l">
              <a:spcBef>
                <a:spcPts val="1100"/>
              </a:spcBef>
              <a:spcAft>
                <a:spcPts val="0"/>
              </a:spcAft>
              <a:buSzPts val="1440"/>
              <a:buChar char="►"/>
              <a:defRPr/>
            </a:lvl4pPr>
            <a:lvl5pPr indent="-320039" lvl="4" marL="2286000" algn="l">
              <a:spcBef>
                <a:spcPts val="1100"/>
              </a:spcBef>
              <a:spcAft>
                <a:spcPts val="0"/>
              </a:spcAft>
              <a:buSzPts val="1440"/>
              <a:buChar char="►"/>
              <a:defRPr/>
            </a:lvl5pPr>
            <a:lvl6pPr indent="-320039" lvl="5" marL="2743200" algn="l">
              <a:spcBef>
                <a:spcPts val="1102"/>
              </a:spcBef>
              <a:spcAft>
                <a:spcPts val="0"/>
              </a:spcAft>
              <a:buSzPts val="1440"/>
              <a:buChar char="►"/>
              <a:defRPr/>
            </a:lvl6pPr>
            <a:lvl7pPr indent="-320039" lvl="6" marL="3200400" algn="l">
              <a:spcBef>
                <a:spcPts val="1102"/>
              </a:spcBef>
              <a:spcAft>
                <a:spcPts val="0"/>
              </a:spcAft>
              <a:buSzPts val="1440"/>
              <a:buChar char="►"/>
              <a:defRPr/>
            </a:lvl7pPr>
            <a:lvl8pPr indent="-320040" lvl="7" marL="3657600" algn="l">
              <a:spcBef>
                <a:spcPts val="1102"/>
              </a:spcBef>
              <a:spcAft>
                <a:spcPts val="0"/>
              </a:spcAft>
              <a:buSzPts val="1440"/>
              <a:buChar char="►"/>
              <a:defRPr/>
            </a:lvl8pPr>
            <a:lvl9pPr indent="-320040" lvl="8" marL="4114800" algn="l">
              <a:spcBef>
                <a:spcPts val="1102"/>
              </a:spcBef>
              <a:spcAft>
                <a:spcPts val="0"/>
              </a:spcAft>
              <a:buSzPts val="1440"/>
              <a:buChar char="►"/>
              <a:defRPr/>
            </a:lvl9pPr>
          </a:lstStyle>
          <a:p/>
        </p:txBody>
      </p:sp>
      <p:sp>
        <p:nvSpPr>
          <p:cNvPr id="73" name="Google Shape;73;p30"/>
          <p:cNvSpPr txBox="1"/>
          <p:nvPr>
            <p:ph idx="2" type="body"/>
          </p:nvPr>
        </p:nvSpPr>
        <p:spPr>
          <a:xfrm>
            <a:off x="672041" y="3061205"/>
            <a:ext cx="3075982" cy="2848876"/>
          </a:xfrm>
          <a:prstGeom prst="rect">
            <a:avLst/>
          </a:prstGeom>
          <a:noFill/>
          <a:ln>
            <a:noFill/>
          </a:ln>
        </p:spPr>
        <p:txBody>
          <a:bodyPr anchorCtr="0" anchor="t" bIns="45700" lIns="91425" spcFirstLastPara="1" rIns="91425" wrap="square" tIns="45700">
            <a:noAutofit/>
          </a:bodyPr>
          <a:lstStyle>
            <a:lvl1pPr indent="-228600" lvl="0" marL="457200" algn="l">
              <a:spcBef>
                <a:spcPts val="1100"/>
              </a:spcBef>
              <a:spcAft>
                <a:spcPts val="0"/>
              </a:spcAft>
              <a:buSzPts val="1234"/>
              <a:buNone/>
              <a:defRPr sz="1543"/>
            </a:lvl1pPr>
            <a:lvl2pPr indent="-228600" lvl="1" marL="914400" algn="l">
              <a:spcBef>
                <a:spcPts val="1100"/>
              </a:spcBef>
              <a:spcAft>
                <a:spcPts val="0"/>
              </a:spcAft>
              <a:buSzPts val="926"/>
              <a:buNone/>
              <a:defRPr sz="1157"/>
            </a:lvl2pPr>
            <a:lvl3pPr indent="-228600" lvl="2" marL="1371600" algn="l">
              <a:spcBef>
                <a:spcPts val="1100"/>
              </a:spcBef>
              <a:spcAft>
                <a:spcPts val="0"/>
              </a:spcAft>
              <a:buSzPts val="794"/>
              <a:buNone/>
              <a:defRPr sz="992"/>
            </a:lvl3pPr>
            <a:lvl4pPr indent="-228600" lvl="3" marL="1828800" algn="l">
              <a:spcBef>
                <a:spcPts val="1100"/>
              </a:spcBef>
              <a:spcAft>
                <a:spcPts val="0"/>
              </a:spcAft>
              <a:buSzPts val="662"/>
              <a:buNone/>
              <a:defRPr sz="827"/>
            </a:lvl4pPr>
            <a:lvl5pPr indent="-228600" lvl="4" marL="2286000" algn="l">
              <a:spcBef>
                <a:spcPts val="1100"/>
              </a:spcBef>
              <a:spcAft>
                <a:spcPts val="0"/>
              </a:spcAft>
              <a:buSzPts val="662"/>
              <a:buNone/>
              <a:defRPr sz="827"/>
            </a:lvl5pPr>
            <a:lvl6pPr indent="-228600" lvl="5" marL="2743200" algn="l">
              <a:spcBef>
                <a:spcPts val="1102"/>
              </a:spcBef>
              <a:spcAft>
                <a:spcPts val="0"/>
              </a:spcAft>
              <a:buSzPts val="662"/>
              <a:buNone/>
              <a:defRPr sz="827"/>
            </a:lvl6pPr>
            <a:lvl7pPr indent="-228600" lvl="6" marL="3200400" algn="l">
              <a:spcBef>
                <a:spcPts val="1102"/>
              </a:spcBef>
              <a:spcAft>
                <a:spcPts val="0"/>
              </a:spcAft>
              <a:buSzPts val="662"/>
              <a:buNone/>
              <a:defRPr sz="827"/>
            </a:lvl7pPr>
            <a:lvl8pPr indent="-228600" lvl="7" marL="3657600" algn="l">
              <a:spcBef>
                <a:spcPts val="1102"/>
              </a:spcBef>
              <a:spcAft>
                <a:spcPts val="0"/>
              </a:spcAft>
              <a:buSzPts val="662"/>
              <a:buNone/>
              <a:defRPr sz="827"/>
            </a:lvl8pPr>
            <a:lvl9pPr indent="-228600" lvl="8" marL="4114800" algn="l">
              <a:spcBef>
                <a:spcPts val="1102"/>
              </a:spcBef>
              <a:spcAft>
                <a:spcPts val="0"/>
              </a:spcAft>
              <a:buSzPts val="662"/>
              <a:buNone/>
              <a:defRPr sz="827"/>
            </a:lvl9pPr>
          </a:lstStyle>
          <a:p/>
        </p:txBody>
      </p:sp>
      <p:sp>
        <p:nvSpPr>
          <p:cNvPr id="74" name="Google Shape;74;p30"/>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30"/>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0"/>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7" name="Shape 77"/>
        <p:cNvGrpSpPr/>
        <p:nvPr/>
      </p:nvGrpSpPr>
      <p:grpSpPr>
        <a:xfrm>
          <a:off x="0" y="0"/>
          <a:ext cx="0" cy="0"/>
          <a:chOff x="0" y="0"/>
          <a:chExt cx="0" cy="0"/>
        </a:xfrm>
      </p:grpSpPr>
      <p:sp>
        <p:nvSpPr>
          <p:cNvPr id="78" name="Google Shape;78;p31"/>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1"/>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31"/>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20"/>
          <p:cNvGrpSpPr/>
          <p:nvPr/>
        </p:nvGrpSpPr>
        <p:grpSpPr>
          <a:xfrm>
            <a:off x="-9525" y="-9525"/>
            <a:ext cx="10110787" cy="7578725"/>
            <a:chOff x="-8467" y="-8468"/>
            <a:chExt cx="9171317" cy="6874935"/>
          </a:xfrm>
        </p:grpSpPr>
        <p:sp>
          <p:nvSpPr>
            <p:cNvPr id="11" name="Google Shape;11;p20"/>
            <p:cNvSpPr/>
            <p:nvPr/>
          </p:nvSpPr>
          <p:spPr>
            <a:xfrm>
              <a:off x="-8467" y="4013672"/>
              <a:ext cx="457918" cy="2852795"/>
            </a:xfrm>
            <a:custGeom>
              <a:rect b="b" l="l" r="r" t="t"/>
              <a:pathLst>
                <a:path extrusionOk="0" h="2853267" w="457200">
                  <a:moveTo>
                    <a:pt x="0" y="0"/>
                  </a:moveTo>
                  <a:lnTo>
                    <a:pt x="457200" y="2853267"/>
                  </a:lnTo>
                  <a:lnTo>
                    <a:pt x="0" y="2844800"/>
                  </a:lnTo>
                  <a:cubicBezTo>
                    <a:pt x="2822" y="1905000"/>
                    <a:pt x="5645" y="965200"/>
                    <a:pt x="0" y="0"/>
                  </a:cubicBezTo>
                  <a:close/>
                </a:path>
              </a:pathLst>
            </a:custGeom>
            <a:solidFill>
              <a:schemeClr val="accent1">
                <a:alpha val="69803"/>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cxnSp>
          <p:nvCxnSpPr>
            <p:cNvPr id="12" name="Google Shape;12;p20"/>
            <p:cNvCxnSpPr/>
            <p:nvPr/>
          </p:nvCxnSpPr>
          <p:spPr>
            <a:xfrm flipH="1" rot="10800000">
              <a:off x="5130869" y="4174961"/>
              <a:ext cx="4021900" cy="2682866"/>
            </a:xfrm>
            <a:prstGeom prst="straightConnector1">
              <a:avLst/>
            </a:prstGeom>
            <a:noFill/>
            <a:ln cap="rnd" cmpd="sng" w="9525">
              <a:solidFill>
                <a:schemeClr val="accent1">
                  <a:alpha val="69803"/>
                </a:schemeClr>
              </a:solidFill>
              <a:prstDash val="solid"/>
              <a:miter lim="800000"/>
              <a:headEnd len="med" w="med" type="none"/>
              <a:tailEnd len="med" w="med" type="none"/>
            </a:ln>
          </p:spPr>
        </p:cxnSp>
        <p:cxnSp>
          <p:nvCxnSpPr>
            <p:cNvPr id="13" name="Google Shape;13;p20"/>
            <p:cNvCxnSpPr/>
            <p:nvPr/>
          </p:nvCxnSpPr>
          <p:spPr>
            <a:xfrm>
              <a:off x="7043180" y="172"/>
              <a:ext cx="1218234" cy="6857654"/>
            </a:xfrm>
            <a:prstGeom prst="straightConnector1">
              <a:avLst/>
            </a:prstGeom>
            <a:noFill/>
            <a:ln cap="rnd" cmpd="sng" w="9525">
              <a:solidFill>
                <a:schemeClr val="accent1">
                  <a:alpha val="69803"/>
                </a:schemeClr>
              </a:solidFill>
              <a:prstDash val="solid"/>
              <a:miter lim="800000"/>
              <a:headEnd len="med" w="med" type="none"/>
              <a:tailEnd len="med" w="med" type="none"/>
            </a:ln>
          </p:spPr>
        </p:cxnSp>
        <p:sp>
          <p:nvSpPr>
            <p:cNvPr id="14" name="Google Shape;14;p20"/>
            <p:cNvSpPr/>
            <p:nvPr/>
          </p:nvSpPr>
          <p:spPr>
            <a:xfrm>
              <a:off x="6891980" y="172"/>
              <a:ext cx="2269429" cy="6866295"/>
            </a:xfrm>
            <a:custGeom>
              <a:rect b="b" l="l" r="r" t="t"/>
              <a:pathLst>
                <a:path extrusionOk="0" h="6866466" w="2269442">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86"/>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5" name="Google Shape;15;p20"/>
            <p:cNvSpPr/>
            <p:nvPr/>
          </p:nvSpPr>
          <p:spPr>
            <a:xfrm>
              <a:off x="7204459" y="-8468"/>
              <a:ext cx="1948310" cy="6866295"/>
            </a:xfrm>
            <a:custGeom>
              <a:rect b="b" l="l" r="r" t="t"/>
              <a:pathLst>
                <a:path extrusionOk="0" h="6866467" w="1948147">
                  <a:moveTo>
                    <a:pt x="0" y="0"/>
                  </a:moveTo>
                  <a:lnTo>
                    <a:pt x="1202267" y="6866467"/>
                  </a:lnTo>
                  <a:lnTo>
                    <a:pt x="1947333" y="6866467"/>
                  </a:lnTo>
                  <a:cubicBezTo>
                    <a:pt x="1944511" y="4577645"/>
                    <a:pt x="1950155" y="2288822"/>
                    <a:pt x="1947333" y="0"/>
                  </a:cubicBezTo>
                  <a:lnTo>
                    <a:pt x="0" y="0"/>
                  </a:lnTo>
                  <a:close/>
                </a:path>
              </a:pathLst>
            </a:custGeom>
            <a:solidFill>
              <a:schemeClr val="accent1">
                <a:alpha val="19607"/>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6" name="Google Shape;16;p20"/>
            <p:cNvSpPr/>
            <p:nvPr/>
          </p:nvSpPr>
          <p:spPr>
            <a:xfrm>
              <a:off x="6638542" y="3920066"/>
              <a:ext cx="2512789" cy="2937760"/>
            </a:xfrm>
            <a:custGeom>
              <a:rect b="b" l="l" r="r" t="t"/>
              <a:pathLst>
                <a:path extrusionOk="0" h="3810000" w="3259667">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7" name="Google Shape;17;p20"/>
            <p:cNvSpPr/>
            <p:nvPr/>
          </p:nvSpPr>
          <p:spPr>
            <a:xfrm>
              <a:off x="7010060" y="-8468"/>
              <a:ext cx="2142710" cy="6866295"/>
            </a:xfrm>
            <a:custGeom>
              <a:rect b="b" l="l" r="r" t="t"/>
              <a:pathLst>
                <a:path extrusionOk="0" h="6866467" w="2853267">
                  <a:moveTo>
                    <a:pt x="0" y="0"/>
                  </a:moveTo>
                  <a:lnTo>
                    <a:pt x="2472267" y="6866467"/>
                  </a:lnTo>
                  <a:lnTo>
                    <a:pt x="2853267" y="6858000"/>
                  </a:lnTo>
                  <a:lnTo>
                    <a:pt x="2853267" y="0"/>
                  </a:lnTo>
                  <a:lnTo>
                    <a:pt x="0" y="0"/>
                  </a:lnTo>
                  <a:close/>
                </a:path>
              </a:pathLst>
            </a:custGeom>
            <a:solidFill>
              <a:srgbClr val="17B0E4">
                <a:alpha val="49803"/>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8" name="Google Shape;18;p20"/>
            <p:cNvSpPr/>
            <p:nvPr/>
          </p:nvSpPr>
          <p:spPr>
            <a:xfrm>
              <a:off x="8295974" y="-8468"/>
              <a:ext cx="856795" cy="6866295"/>
            </a:xfrm>
            <a:custGeom>
              <a:rect b="b" l="l" r="r" t="t"/>
              <a:pathLst>
                <a:path extrusionOk="0" h="6866467" w="1286933">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3"/>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9" name="Google Shape;19;p20"/>
            <p:cNvSpPr/>
            <p:nvPr/>
          </p:nvSpPr>
          <p:spPr>
            <a:xfrm>
              <a:off x="8094375" y="-8468"/>
              <a:ext cx="1067034" cy="6866295"/>
            </a:xfrm>
            <a:custGeom>
              <a:rect b="b" l="l" r="r" t="t"/>
              <a:pathLst>
                <a:path extrusionOk="0" h="6866467" w="1270244">
                  <a:moveTo>
                    <a:pt x="0" y="0"/>
                  </a:moveTo>
                  <a:lnTo>
                    <a:pt x="1117600" y="6866467"/>
                  </a:lnTo>
                  <a:lnTo>
                    <a:pt x="1270000" y="6866467"/>
                  </a:lnTo>
                  <a:cubicBezTo>
                    <a:pt x="1272822" y="4574822"/>
                    <a:pt x="1250245" y="2291645"/>
                    <a:pt x="1253067" y="0"/>
                  </a:cubicBezTo>
                  <a:lnTo>
                    <a:pt x="0" y="0"/>
                  </a:lnTo>
                  <a:close/>
                </a:path>
              </a:pathLst>
            </a:custGeom>
            <a:solidFill>
              <a:srgbClr val="236292">
                <a:alpha val="8156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20" name="Google Shape;20;p20"/>
            <p:cNvSpPr/>
            <p:nvPr/>
          </p:nvSpPr>
          <p:spPr>
            <a:xfrm>
              <a:off x="8068455" y="4893559"/>
              <a:ext cx="1094395" cy="1964267"/>
            </a:xfrm>
            <a:custGeom>
              <a:rect b="b" l="l" r="r" t="t"/>
              <a:pathLst>
                <a:path extrusionOk="0" h="3268133" w="1820333">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grpSp>
      <p:sp>
        <p:nvSpPr>
          <p:cNvPr id="21" name="Google Shape;21;p20"/>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1pPr>
            <a:lvl2pPr lvl="1"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2pPr>
            <a:lvl3pPr lvl="2"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3pPr>
            <a:lvl4pPr lvl="3"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4pPr>
            <a:lvl5pPr lvl="4"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22" name="Google Shape;22;p20"/>
          <p:cNvSpPr txBox="1"/>
          <p:nvPr>
            <p:ph idx="1" type="body"/>
          </p:nvPr>
        </p:nvSpPr>
        <p:spPr>
          <a:xfrm>
            <a:off x="671512" y="2381250"/>
            <a:ext cx="6997700" cy="4278312"/>
          </a:xfrm>
          <a:prstGeom prst="rect">
            <a:avLst/>
          </a:prstGeom>
          <a:noFill/>
          <a:ln>
            <a:noFill/>
          </a:ln>
        </p:spPr>
        <p:txBody>
          <a:bodyPr anchorCtr="0" anchor="t" bIns="45700" lIns="91425" spcFirstLastPara="1" rIns="91425" wrap="square" tIns="45700">
            <a:noAutofit/>
          </a:bodyPr>
          <a:lstStyle>
            <a:lvl1pPr indent="-325120" lvl="0" marL="457200" marR="0" rtl="0" algn="l">
              <a:spcBef>
                <a:spcPts val="1100"/>
              </a:spcBef>
              <a:spcAft>
                <a:spcPts val="0"/>
              </a:spcAft>
              <a:buClr>
                <a:schemeClr val="accent1"/>
              </a:buClr>
              <a:buSzPts val="1520"/>
              <a:buFont typeface="Noto Sans Symbols"/>
              <a:buChar char="►"/>
              <a:defRPr b="0" i="0" sz="1900" u="none" cap="none" strike="noStrike">
                <a:solidFill>
                  <a:srgbClr val="404040"/>
                </a:solidFill>
                <a:latin typeface="Trebuchet MS"/>
                <a:ea typeface="Trebuchet MS"/>
                <a:cs typeface="Trebuchet MS"/>
                <a:sym typeface="Trebuchet MS"/>
              </a:defRPr>
            </a:lvl1pPr>
            <a:lvl2pPr indent="-314960" lvl="1" marL="914400" marR="0" rtl="0" algn="l">
              <a:spcBef>
                <a:spcPts val="1100"/>
              </a:spcBef>
              <a:spcAft>
                <a:spcPts val="0"/>
              </a:spcAft>
              <a:buClr>
                <a:schemeClr val="accent1"/>
              </a:buClr>
              <a:buSzPts val="1360"/>
              <a:buFont typeface="Noto Sans Symbols"/>
              <a:buChar char="►"/>
              <a:defRPr b="0" i="0" sz="1700" u="none" cap="none" strike="noStrike">
                <a:solidFill>
                  <a:srgbClr val="404040"/>
                </a:solidFill>
                <a:latin typeface="Trebuchet MS"/>
                <a:ea typeface="Trebuchet MS"/>
                <a:cs typeface="Trebuchet MS"/>
                <a:sym typeface="Trebuchet MS"/>
              </a:defRPr>
            </a:lvl2pPr>
            <a:lvl3pPr indent="-304800" lvl="2" marL="1371600" marR="0" rtl="0" algn="l">
              <a:spcBef>
                <a:spcPts val="1100"/>
              </a:spcBef>
              <a:spcAft>
                <a:spcPts val="0"/>
              </a:spcAft>
              <a:buClr>
                <a:schemeClr val="accent1"/>
              </a:buClr>
              <a:buSzPts val="1200"/>
              <a:buFont typeface="Noto Sans Symbols"/>
              <a:buChar char="►"/>
              <a:defRPr b="0" i="0" sz="1500" u="none" cap="none" strike="noStrike">
                <a:solidFill>
                  <a:srgbClr val="404040"/>
                </a:solidFill>
                <a:latin typeface="Trebuchet MS"/>
                <a:ea typeface="Trebuchet MS"/>
                <a:cs typeface="Trebuchet MS"/>
                <a:sym typeface="Trebuchet MS"/>
              </a:defRPr>
            </a:lvl3pPr>
            <a:lvl4pPr indent="-294639" lvl="3" marL="1828800" marR="0" rtl="0" algn="l">
              <a:spcBef>
                <a:spcPts val="1100"/>
              </a:spcBef>
              <a:spcAft>
                <a:spcPts val="0"/>
              </a:spcAft>
              <a:buClr>
                <a:schemeClr val="accent1"/>
              </a:buClr>
              <a:buSzPts val="1040"/>
              <a:buFont typeface="Noto Sans Symbols"/>
              <a:buChar char="►"/>
              <a:defRPr b="0" i="0" sz="1300" u="none" cap="none" strike="noStrike">
                <a:solidFill>
                  <a:srgbClr val="404040"/>
                </a:solidFill>
                <a:latin typeface="Trebuchet MS"/>
                <a:ea typeface="Trebuchet MS"/>
                <a:cs typeface="Trebuchet MS"/>
                <a:sym typeface="Trebuchet MS"/>
              </a:defRPr>
            </a:lvl4pPr>
            <a:lvl5pPr indent="-294639" lvl="4" marL="2286000" marR="0" rtl="0" algn="l">
              <a:spcBef>
                <a:spcPts val="1100"/>
              </a:spcBef>
              <a:spcAft>
                <a:spcPts val="0"/>
              </a:spcAft>
              <a:buClr>
                <a:schemeClr val="accent1"/>
              </a:buClr>
              <a:buSzPts val="1040"/>
              <a:buFont typeface="Noto Sans Symbols"/>
              <a:buChar char="►"/>
              <a:defRPr b="0" i="0" sz="1300" u="none" cap="none" strike="noStrike">
                <a:solidFill>
                  <a:srgbClr val="404040"/>
                </a:solidFill>
                <a:latin typeface="Trebuchet MS"/>
                <a:ea typeface="Trebuchet MS"/>
                <a:cs typeface="Trebuchet MS"/>
                <a:sym typeface="Trebuchet MS"/>
              </a:defRPr>
            </a:lvl5pPr>
            <a:lvl6pPr indent="-295808" lvl="5" marL="2743200" marR="0" rtl="0" algn="l">
              <a:spcBef>
                <a:spcPts val="1102"/>
              </a:spcBef>
              <a:spcAft>
                <a:spcPts val="0"/>
              </a:spcAft>
              <a:buClr>
                <a:schemeClr val="accent1"/>
              </a:buClr>
              <a:buSzPts val="1058"/>
              <a:buFont typeface="Noto Sans Symbols"/>
              <a:buChar char="►"/>
              <a:defRPr b="0" i="0" sz="1323" u="none" cap="none" strike="noStrike">
                <a:solidFill>
                  <a:srgbClr val="3F3F3F"/>
                </a:solidFill>
                <a:latin typeface="Trebuchet MS"/>
                <a:ea typeface="Trebuchet MS"/>
                <a:cs typeface="Trebuchet MS"/>
                <a:sym typeface="Trebuchet MS"/>
              </a:defRPr>
            </a:lvl6pPr>
            <a:lvl7pPr indent="-295808" lvl="6" marL="3200400" marR="0" rtl="0" algn="l">
              <a:spcBef>
                <a:spcPts val="1102"/>
              </a:spcBef>
              <a:spcAft>
                <a:spcPts val="0"/>
              </a:spcAft>
              <a:buClr>
                <a:schemeClr val="accent1"/>
              </a:buClr>
              <a:buSzPts val="1058"/>
              <a:buFont typeface="Noto Sans Symbols"/>
              <a:buChar char="►"/>
              <a:defRPr b="0" i="0" sz="1323" u="none" cap="none" strike="noStrike">
                <a:solidFill>
                  <a:srgbClr val="3F3F3F"/>
                </a:solidFill>
                <a:latin typeface="Trebuchet MS"/>
                <a:ea typeface="Trebuchet MS"/>
                <a:cs typeface="Trebuchet MS"/>
                <a:sym typeface="Trebuchet MS"/>
              </a:defRPr>
            </a:lvl7pPr>
            <a:lvl8pPr indent="-295808" lvl="7" marL="3657600" marR="0" rtl="0" algn="l">
              <a:spcBef>
                <a:spcPts val="1102"/>
              </a:spcBef>
              <a:spcAft>
                <a:spcPts val="0"/>
              </a:spcAft>
              <a:buClr>
                <a:schemeClr val="accent1"/>
              </a:buClr>
              <a:buSzPts val="1058"/>
              <a:buFont typeface="Noto Sans Symbols"/>
              <a:buChar char="►"/>
              <a:defRPr b="0" i="0" sz="1323" u="none" cap="none" strike="noStrike">
                <a:solidFill>
                  <a:srgbClr val="3F3F3F"/>
                </a:solidFill>
                <a:latin typeface="Trebuchet MS"/>
                <a:ea typeface="Trebuchet MS"/>
                <a:cs typeface="Trebuchet MS"/>
                <a:sym typeface="Trebuchet MS"/>
              </a:defRPr>
            </a:lvl8pPr>
            <a:lvl9pPr indent="-295808" lvl="8" marL="4114800" marR="0" rtl="0" algn="l">
              <a:spcBef>
                <a:spcPts val="1102"/>
              </a:spcBef>
              <a:spcAft>
                <a:spcPts val="0"/>
              </a:spcAft>
              <a:buClr>
                <a:schemeClr val="accent1"/>
              </a:buClr>
              <a:buSzPts val="1058"/>
              <a:buFont typeface="Noto Sans Symbols"/>
              <a:buChar char="►"/>
              <a:defRPr b="0" i="0" sz="1323" u="none" cap="none" strike="noStrike">
                <a:solidFill>
                  <a:srgbClr val="3F3F3F"/>
                </a:solidFill>
                <a:latin typeface="Trebuchet MS"/>
                <a:ea typeface="Trebuchet MS"/>
                <a:cs typeface="Trebuchet MS"/>
                <a:sym typeface="Trebuchet MS"/>
              </a:defRPr>
            </a:lvl9pPr>
          </a:lstStyle>
          <a:p/>
        </p:txBody>
      </p:sp>
      <p:sp>
        <p:nvSpPr>
          <p:cNvPr id="23" name="Google Shape;23;p20"/>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SzPts val="1400"/>
              <a:buNone/>
              <a:defRPr b="0" i="0" sz="900" u="none">
                <a:solidFill>
                  <a:srgbClr val="898989"/>
                </a:solidFill>
                <a:latin typeface="Trebuchet MS"/>
                <a:ea typeface="Trebuchet MS"/>
                <a:cs typeface="Trebuchet MS"/>
                <a:sym typeface="Trebuchet MS"/>
              </a:defRPr>
            </a:lvl1pPr>
            <a:lvl2pPr lvl="1"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4" name="Google Shape;24;p20"/>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800" u="none">
                <a:solidFill>
                  <a:schemeClr val="dk1"/>
                </a:solidFill>
                <a:latin typeface="Trebuchet MS"/>
                <a:ea typeface="Trebuchet MS"/>
                <a:cs typeface="Trebuchet MS"/>
                <a:sym typeface="Trebuchet MS"/>
              </a:defRPr>
            </a:lvl1pPr>
            <a:lvl2pPr lvl="1"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25" name="Google Shape;25;p20"/>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8" name="Shape 108"/>
        <p:cNvGrpSpPr/>
        <p:nvPr/>
      </p:nvGrpSpPr>
      <p:grpSpPr>
        <a:xfrm>
          <a:off x="0" y="0"/>
          <a:ext cx="0" cy="0"/>
          <a:chOff x="0" y="0"/>
          <a:chExt cx="0" cy="0"/>
        </a:xfrm>
      </p:grpSpPr>
      <p:grpSp>
        <p:nvGrpSpPr>
          <p:cNvPr id="109" name="Google Shape;109;p22"/>
          <p:cNvGrpSpPr/>
          <p:nvPr/>
        </p:nvGrpSpPr>
        <p:grpSpPr>
          <a:xfrm>
            <a:off x="-9525" y="-9525"/>
            <a:ext cx="10110787" cy="7578725"/>
            <a:chOff x="-8467" y="-8468"/>
            <a:chExt cx="9171317" cy="6874935"/>
          </a:xfrm>
        </p:grpSpPr>
        <p:sp>
          <p:nvSpPr>
            <p:cNvPr id="110" name="Google Shape;110;p22"/>
            <p:cNvSpPr/>
            <p:nvPr/>
          </p:nvSpPr>
          <p:spPr>
            <a:xfrm>
              <a:off x="-8467" y="4013672"/>
              <a:ext cx="457918" cy="2852795"/>
            </a:xfrm>
            <a:custGeom>
              <a:rect b="b" l="l" r="r" t="t"/>
              <a:pathLst>
                <a:path extrusionOk="0" h="2853267" w="457200">
                  <a:moveTo>
                    <a:pt x="0" y="0"/>
                  </a:moveTo>
                  <a:lnTo>
                    <a:pt x="457200" y="2853267"/>
                  </a:lnTo>
                  <a:lnTo>
                    <a:pt x="0" y="2844800"/>
                  </a:lnTo>
                  <a:cubicBezTo>
                    <a:pt x="2822" y="1905000"/>
                    <a:pt x="5645" y="965200"/>
                    <a:pt x="0" y="0"/>
                  </a:cubicBezTo>
                  <a:close/>
                </a:path>
              </a:pathLst>
            </a:custGeom>
            <a:solidFill>
              <a:schemeClr val="accent1">
                <a:alpha val="69803"/>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cxnSp>
          <p:nvCxnSpPr>
            <p:cNvPr id="111" name="Google Shape;111;p22"/>
            <p:cNvCxnSpPr/>
            <p:nvPr/>
          </p:nvCxnSpPr>
          <p:spPr>
            <a:xfrm flipH="1" rot="10800000">
              <a:off x="5130869" y="4174961"/>
              <a:ext cx="4021900" cy="2682866"/>
            </a:xfrm>
            <a:prstGeom prst="straightConnector1">
              <a:avLst/>
            </a:prstGeom>
            <a:noFill/>
            <a:ln cap="rnd" cmpd="sng" w="9525">
              <a:solidFill>
                <a:schemeClr val="accent1">
                  <a:alpha val="69803"/>
                </a:schemeClr>
              </a:solidFill>
              <a:prstDash val="solid"/>
              <a:miter lim="800000"/>
              <a:headEnd len="med" w="med" type="none"/>
              <a:tailEnd len="med" w="med" type="none"/>
            </a:ln>
          </p:spPr>
        </p:cxnSp>
        <p:cxnSp>
          <p:nvCxnSpPr>
            <p:cNvPr id="112" name="Google Shape;112;p22"/>
            <p:cNvCxnSpPr/>
            <p:nvPr/>
          </p:nvCxnSpPr>
          <p:spPr>
            <a:xfrm>
              <a:off x="7043180" y="172"/>
              <a:ext cx="1218234" cy="6857654"/>
            </a:xfrm>
            <a:prstGeom prst="straightConnector1">
              <a:avLst/>
            </a:prstGeom>
            <a:noFill/>
            <a:ln cap="rnd" cmpd="sng" w="9525">
              <a:solidFill>
                <a:schemeClr val="accent1">
                  <a:alpha val="69803"/>
                </a:schemeClr>
              </a:solidFill>
              <a:prstDash val="solid"/>
              <a:miter lim="800000"/>
              <a:headEnd len="med" w="med" type="none"/>
              <a:tailEnd len="med" w="med" type="none"/>
            </a:ln>
          </p:spPr>
        </p:cxnSp>
        <p:sp>
          <p:nvSpPr>
            <p:cNvPr id="113" name="Google Shape;113;p22"/>
            <p:cNvSpPr/>
            <p:nvPr/>
          </p:nvSpPr>
          <p:spPr>
            <a:xfrm>
              <a:off x="6891980" y="172"/>
              <a:ext cx="2269429" cy="6866295"/>
            </a:xfrm>
            <a:custGeom>
              <a:rect b="b" l="l" r="r" t="t"/>
              <a:pathLst>
                <a:path extrusionOk="0" h="6866466" w="2269442">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86"/>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14" name="Google Shape;114;p22"/>
            <p:cNvSpPr/>
            <p:nvPr/>
          </p:nvSpPr>
          <p:spPr>
            <a:xfrm>
              <a:off x="7204459" y="-8468"/>
              <a:ext cx="1948310" cy="6866295"/>
            </a:xfrm>
            <a:custGeom>
              <a:rect b="b" l="l" r="r" t="t"/>
              <a:pathLst>
                <a:path extrusionOk="0" h="6866467" w="1948147">
                  <a:moveTo>
                    <a:pt x="0" y="0"/>
                  </a:moveTo>
                  <a:lnTo>
                    <a:pt x="1202267" y="6866467"/>
                  </a:lnTo>
                  <a:lnTo>
                    <a:pt x="1947333" y="6866467"/>
                  </a:lnTo>
                  <a:cubicBezTo>
                    <a:pt x="1944511" y="4577645"/>
                    <a:pt x="1950155" y="2288822"/>
                    <a:pt x="1947333" y="0"/>
                  </a:cubicBezTo>
                  <a:lnTo>
                    <a:pt x="0" y="0"/>
                  </a:lnTo>
                  <a:close/>
                </a:path>
              </a:pathLst>
            </a:custGeom>
            <a:solidFill>
              <a:schemeClr val="accent1">
                <a:alpha val="19607"/>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15" name="Google Shape;115;p22"/>
            <p:cNvSpPr/>
            <p:nvPr/>
          </p:nvSpPr>
          <p:spPr>
            <a:xfrm>
              <a:off x="6638542" y="3920066"/>
              <a:ext cx="2512789" cy="2937760"/>
            </a:xfrm>
            <a:custGeom>
              <a:rect b="b" l="l" r="r" t="t"/>
              <a:pathLst>
                <a:path extrusionOk="0" h="3810000" w="3259667">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16" name="Google Shape;116;p22"/>
            <p:cNvSpPr/>
            <p:nvPr/>
          </p:nvSpPr>
          <p:spPr>
            <a:xfrm>
              <a:off x="7010060" y="-8468"/>
              <a:ext cx="2142710" cy="6866295"/>
            </a:xfrm>
            <a:custGeom>
              <a:rect b="b" l="l" r="r" t="t"/>
              <a:pathLst>
                <a:path extrusionOk="0" h="6866467" w="2853267">
                  <a:moveTo>
                    <a:pt x="0" y="0"/>
                  </a:moveTo>
                  <a:lnTo>
                    <a:pt x="2472267" y="6866467"/>
                  </a:lnTo>
                  <a:lnTo>
                    <a:pt x="2853267" y="6858000"/>
                  </a:lnTo>
                  <a:lnTo>
                    <a:pt x="2853267" y="0"/>
                  </a:lnTo>
                  <a:lnTo>
                    <a:pt x="0" y="0"/>
                  </a:lnTo>
                  <a:close/>
                </a:path>
              </a:pathLst>
            </a:custGeom>
            <a:solidFill>
              <a:srgbClr val="17B0E4">
                <a:alpha val="49803"/>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17" name="Google Shape;117;p22"/>
            <p:cNvSpPr/>
            <p:nvPr/>
          </p:nvSpPr>
          <p:spPr>
            <a:xfrm>
              <a:off x="8295974" y="-8468"/>
              <a:ext cx="856795" cy="6866295"/>
            </a:xfrm>
            <a:custGeom>
              <a:rect b="b" l="l" r="r" t="t"/>
              <a:pathLst>
                <a:path extrusionOk="0" h="6866467" w="1286933">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3"/>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18" name="Google Shape;118;p22"/>
            <p:cNvSpPr/>
            <p:nvPr/>
          </p:nvSpPr>
          <p:spPr>
            <a:xfrm>
              <a:off x="8094375" y="-8468"/>
              <a:ext cx="1067034" cy="6866295"/>
            </a:xfrm>
            <a:custGeom>
              <a:rect b="b" l="l" r="r" t="t"/>
              <a:pathLst>
                <a:path extrusionOk="0" h="6866467" w="1270244">
                  <a:moveTo>
                    <a:pt x="0" y="0"/>
                  </a:moveTo>
                  <a:lnTo>
                    <a:pt x="1117600" y="6866467"/>
                  </a:lnTo>
                  <a:lnTo>
                    <a:pt x="1270000" y="6866467"/>
                  </a:lnTo>
                  <a:cubicBezTo>
                    <a:pt x="1272822" y="4574822"/>
                    <a:pt x="1250245" y="2291645"/>
                    <a:pt x="1253067" y="0"/>
                  </a:cubicBezTo>
                  <a:lnTo>
                    <a:pt x="0" y="0"/>
                  </a:lnTo>
                  <a:close/>
                </a:path>
              </a:pathLst>
            </a:custGeom>
            <a:solidFill>
              <a:srgbClr val="236292">
                <a:alpha val="81568"/>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sp>
          <p:nvSpPr>
            <p:cNvPr id="119" name="Google Shape;119;p22"/>
            <p:cNvSpPr/>
            <p:nvPr/>
          </p:nvSpPr>
          <p:spPr>
            <a:xfrm>
              <a:off x="8068455" y="4893559"/>
              <a:ext cx="1094395" cy="1964267"/>
            </a:xfrm>
            <a:custGeom>
              <a:rect b="b" l="l" r="r" t="t"/>
              <a:pathLst>
                <a:path extrusionOk="0" h="3268133" w="1820333">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grpSp>
      <p:sp>
        <p:nvSpPr>
          <p:cNvPr id="120" name="Google Shape;120;p22"/>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1pPr>
            <a:lvl2pPr lvl="1"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2pPr>
            <a:lvl3pPr lvl="2"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3pPr>
            <a:lvl4pPr lvl="3"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4pPr>
            <a:lvl5pPr lvl="4" marR="0" rtl="0" algn="l">
              <a:spcBef>
                <a:spcPts val="0"/>
              </a:spcBef>
              <a:spcAft>
                <a:spcPts val="0"/>
              </a:spcAft>
              <a:buSzPts val="1400"/>
              <a:buNone/>
              <a:defRPr b="0" i="0" sz="3900" u="none" cap="none" strike="noStrike">
                <a:solidFill>
                  <a:schemeClr val="accent1"/>
                </a:solidFill>
                <a:latin typeface="Trebuchet MS"/>
                <a:ea typeface="Trebuchet MS"/>
                <a:cs typeface="Trebuchet MS"/>
                <a:sym typeface="Trebuchet MS"/>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21" name="Google Shape;121;p22"/>
          <p:cNvSpPr txBox="1"/>
          <p:nvPr>
            <p:ph idx="1" type="body"/>
          </p:nvPr>
        </p:nvSpPr>
        <p:spPr>
          <a:xfrm>
            <a:off x="671512" y="2381250"/>
            <a:ext cx="6997700" cy="4278312"/>
          </a:xfrm>
          <a:prstGeom prst="rect">
            <a:avLst/>
          </a:prstGeom>
          <a:noFill/>
          <a:ln>
            <a:noFill/>
          </a:ln>
        </p:spPr>
        <p:txBody>
          <a:bodyPr anchorCtr="0" anchor="t" bIns="45700" lIns="91425" spcFirstLastPara="1" rIns="91425" wrap="square" tIns="45700">
            <a:noAutofit/>
          </a:bodyPr>
          <a:lstStyle>
            <a:lvl1pPr indent="-325120" lvl="0" marL="457200" marR="0" rtl="0" algn="l">
              <a:spcBef>
                <a:spcPts val="1100"/>
              </a:spcBef>
              <a:spcAft>
                <a:spcPts val="0"/>
              </a:spcAft>
              <a:buClr>
                <a:schemeClr val="accent1"/>
              </a:buClr>
              <a:buSzPts val="1520"/>
              <a:buFont typeface="Noto Sans Symbols"/>
              <a:buChar char="►"/>
              <a:defRPr b="0" i="0" sz="1900" u="none" cap="none" strike="noStrike">
                <a:solidFill>
                  <a:srgbClr val="404040"/>
                </a:solidFill>
                <a:latin typeface="Trebuchet MS"/>
                <a:ea typeface="Trebuchet MS"/>
                <a:cs typeface="Trebuchet MS"/>
                <a:sym typeface="Trebuchet MS"/>
              </a:defRPr>
            </a:lvl1pPr>
            <a:lvl2pPr indent="-314960" lvl="1" marL="914400" marR="0" rtl="0" algn="l">
              <a:spcBef>
                <a:spcPts val="1100"/>
              </a:spcBef>
              <a:spcAft>
                <a:spcPts val="0"/>
              </a:spcAft>
              <a:buClr>
                <a:schemeClr val="accent1"/>
              </a:buClr>
              <a:buSzPts val="1360"/>
              <a:buFont typeface="Noto Sans Symbols"/>
              <a:buChar char="►"/>
              <a:defRPr b="0" i="0" sz="1700" u="none" cap="none" strike="noStrike">
                <a:solidFill>
                  <a:srgbClr val="404040"/>
                </a:solidFill>
                <a:latin typeface="Trebuchet MS"/>
                <a:ea typeface="Trebuchet MS"/>
                <a:cs typeface="Trebuchet MS"/>
                <a:sym typeface="Trebuchet MS"/>
              </a:defRPr>
            </a:lvl2pPr>
            <a:lvl3pPr indent="-304800" lvl="2" marL="1371600" marR="0" rtl="0" algn="l">
              <a:spcBef>
                <a:spcPts val="1100"/>
              </a:spcBef>
              <a:spcAft>
                <a:spcPts val="0"/>
              </a:spcAft>
              <a:buClr>
                <a:schemeClr val="accent1"/>
              </a:buClr>
              <a:buSzPts val="1200"/>
              <a:buFont typeface="Noto Sans Symbols"/>
              <a:buChar char="►"/>
              <a:defRPr b="0" i="0" sz="1500" u="none" cap="none" strike="noStrike">
                <a:solidFill>
                  <a:srgbClr val="404040"/>
                </a:solidFill>
                <a:latin typeface="Trebuchet MS"/>
                <a:ea typeface="Trebuchet MS"/>
                <a:cs typeface="Trebuchet MS"/>
                <a:sym typeface="Trebuchet MS"/>
              </a:defRPr>
            </a:lvl3pPr>
            <a:lvl4pPr indent="-294639" lvl="3" marL="1828800" marR="0" rtl="0" algn="l">
              <a:spcBef>
                <a:spcPts val="1100"/>
              </a:spcBef>
              <a:spcAft>
                <a:spcPts val="0"/>
              </a:spcAft>
              <a:buClr>
                <a:schemeClr val="accent1"/>
              </a:buClr>
              <a:buSzPts val="1040"/>
              <a:buFont typeface="Noto Sans Symbols"/>
              <a:buChar char="►"/>
              <a:defRPr b="0" i="0" sz="1300" u="none" cap="none" strike="noStrike">
                <a:solidFill>
                  <a:srgbClr val="404040"/>
                </a:solidFill>
                <a:latin typeface="Trebuchet MS"/>
                <a:ea typeface="Trebuchet MS"/>
                <a:cs typeface="Trebuchet MS"/>
                <a:sym typeface="Trebuchet MS"/>
              </a:defRPr>
            </a:lvl4pPr>
            <a:lvl5pPr indent="-294639" lvl="4" marL="2286000" marR="0" rtl="0" algn="l">
              <a:spcBef>
                <a:spcPts val="1100"/>
              </a:spcBef>
              <a:spcAft>
                <a:spcPts val="0"/>
              </a:spcAft>
              <a:buClr>
                <a:schemeClr val="accent1"/>
              </a:buClr>
              <a:buSzPts val="1040"/>
              <a:buFont typeface="Noto Sans Symbols"/>
              <a:buChar char="►"/>
              <a:defRPr b="0" i="0" sz="1300" u="none" cap="none" strike="noStrike">
                <a:solidFill>
                  <a:srgbClr val="404040"/>
                </a:solidFill>
                <a:latin typeface="Trebuchet MS"/>
                <a:ea typeface="Trebuchet MS"/>
                <a:cs typeface="Trebuchet MS"/>
                <a:sym typeface="Trebuchet MS"/>
              </a:defRPr>
            </a:lvl5pPr>
            <a:lvl6pPr indent="-295808" lvl="5" marL="2743200" marR="0" rtl="0" algn="l">
              <a:spcBef>
                <a:spcPts val="1102"/>
              </a:spcBef>
              <a:spcAft>
                <a:spcPts val="0"/>
              </a:spcAft>
              <a:buClr>
                <a:schemeClr val="accent1"/>
              </a:buClr>
              <a:buSzPts val="1058"/>
              <a:buFont typeface="Noto Sans Symbols"/>
              <a:buChar char="►"/>
              <a:defRPr b="0" i="0" sz="1323" u="none" cap="none" strike="noStrike">
                <a:solidFill>
                  <a:srgbClr val="3F3F3F"/>
                </a:solidFill>
                <a:latin typeface="Trebuchet MS"/>
                <a:ea typeface="Trebuchet MS"/>
                <a:cs typeface="Trebuchet MS"/>
                <a:sym typeface="Trebuchet MS"/>
              </a:defRPr>
            </a:lvl6pPr>
            <a:lvl7pPr indent="-295808" lvl="6" marL="3200400" marR="0" rtl="0" algn="l">
              <a:spcBef>
                <a:spcPts val="1102"/>
              </a:spcBef>
              <a:spcAft>
                <a:spcPts val="0"/>
              </a:spcAft>
              <a:buClr>
                <a:schemeClr val="accent1"/>
              </a:buClr>
              <a:buSzPts val="1058"/>
              <a:buFont typeface="Noto Sans Symbols"/>
              <a:buChar char="►"/>
              <a:defRPr b="0" i="0" sz="1323" u="none" cap="none" strike="noStrike">
                <a:solidFill>
                  <a:srgbClr val="3F3F3F"/>
                </a:solidFill>
                <a:latin typeface="Trebuchet MS"/>
                <a:ea typeface="Trebuchet MS"/>
                <a:cs typeface="Trebuchet MS"/>
                <a:sym typeface="Trebuchet MS"/>
              </a:defRPr>
            </a:lvl7pPr>
            <a:lvl8pPr indent="-295808" lvl="7" marL="3657600" marR="0" rtl="0" algn="l">
              <a:spcBef>
                <a:spcPts val="1102"/>
              </a:spcBef>
              <a:spcAft>
                <a:spcPts val="0"/>
              </a:spcAft>
              <a:buClr>
                <a:schemeClr val="accent1"/>
              </a:buClr>
              <a:buSzPts val="1058"/>
              <a:buFont typeface="Noto Sans Symbols"/>
              <a:buChar char="►"/>
              <a:defRPr b="0" i="0" sz="1323" u="none" cap="none" strike="noStrike">
                <a:solidFill>
                  <a:srgbClr val="3F3F3F"/>
                </a:solidFill>
                <a:latin typeface="Trebuchet MS"/>
                <a:ea typeface="Trebuchet MS"/>
                <a:cs typeface="Trebuchet MS"/>
                <a:sym typeface="Trebuchet MS"/>
              </a:defRPr>
            </a:lvl8pPr>
            <a:lvl9pPr indent="-295808" lvl="8" marL="4114800" marR="0" rtl="0" algn="l">
              <a:spcBef>
                <a:spcPts val="1102"/>
              </a:spcBef>
              <a:spcAft>
                <a:spcPts val="0"/>
              </a:spcAft>
              <a:buClr>
                <a:schemeClr val="accent1"/>
              </a:buClr>
              <a:buSzPts val="1058"/>
              <a:buFont typeface="Noto Sans Symbols"/>
              <a:buChar char="►"/>
              <a:defRPr b="0" i="0" sz="1323" u="none" cap="none" strike="noStrike">
                <a:solidFill>
                  <a:srgbClr val="3F3F3F"/>
                </a:solidFill>
                <a:latin typeface="Trebuchet MS"/>
                <a:ea typeface="Trebuchet MS"/>
                <a:cs typeface="Trebuchet MS"/>
                <a:sym typeface="Trebuchet MS"/>
              </a:defRPr>
            </a:lvl9pPr>
          </a:lstStyle>
          <a:p/>
        </p:txBody>
      </p:sp>
      <p:sp>
        <p:nvSpPr>
          <p:cNvPr id="122" name="Google Shape;122;p22"/>
          <p:cNvSpPr txBox="1"/>
          <p:nvPr>
            <p:ph idx="10" type="dt"/>
          </p:nvPr>
        </p:nvSpPr>
        <p:spPr>
          <a:xfrm>
            <a:off x="5959475" y="6659562"/>
            <a:ext cx="754062" cy="401637"/>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SzPts val="1400"/>
              <a:buNone/>
              <a:defRPr b="0" i="0" sz="900" u="none">
                <a:solidFill>
                  <a:srgbClr val="898989"/>
                </a:solidFill>
                <a:latin typeface="Trebuchet MS"/>
                <a:ea typeface="Trebuchet MS"/>
                <a:cs typeface="Trebuchet MS"/>
                <a:sym typeface="Trebuchet MS"/>
              </a:defRPr>
            </a:lvl1pPr>
            <a:lvl2pPr lvl="1"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123" name="Google Shape;123;p22"/>
          <p:cNvSpPr txBox="1"/>
          <p:nvPr>
            <p:ph idx="11" type="ftr"/>
          </p:nvPr>
        </p:nvSpPr>
        <p:spPr>
          <a:xfrm>
            <a:off x="671512" y="6659562"/>
            <a:ext cx="5097462" cy="401637"/>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1800" u="none">
                <a:solidFill>
                  <a:schemeClr val="dk1"/>
                </a:solidFill>
                <a:latin typeface="Trebuchet MS"/>
                <a:ea typeface="Trebuchet MS"/>
                <a:cs typeface="Trebuchet MS"/>
                <a:sym typeface="Trebuchet MS"/>
              </a:defRPr>
            </a:lvl1pPr>
            <a:lvl2pPr lvl="1"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2pPr>
            <a:lvl3pPr lvl="2"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3pPr>
            <a:lvl4pPr lvl="3"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4pPr>
            <a:lvl5pPr lvl="4"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5pPr>
            <a:lvl6pPr lvl="5"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6pPr>
            <a:lvl7pPr lvl="6"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7pPr>
            <a:lvl8pPr lvl="7"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8pPr>
            <a:lvl9pPr lvl="8" marR="0" rtl="0" algn="l">
              <a:lnSpc>
                <a:spcPct val="100000"/>
              </a:lnSpc>
              <a:spcBef>
                <a:spcPts val="0"/>
              </a:spcBef>
              <a:spcAft>
                <a:spcPts val="0"/>
              </a:spcAft>
              <a:buSzPts val="1400"/>
              <a:buNone/>
              <a:defRPr b="0" i="0" sz="1800" u="none" cap="none" strike="noStrike">
                <a:solidFill>
                  <a:schemeClr val="dk1"/>
                </a:solidFill>
                <a:latin typeface="Trebuchet MS"/>
                <a:ea typeface="Trebuchet MS"/>
                <a:cs typeface="Trebuchet MS"/>
                <a:sym typeface="Trebuchet MS"/>
              </a:defRPr>
            </a:lvl9pPr>
          </a:lstStyle>
          <a:p/>
        </p:txBody>
      </p:sp>
      <p:sp>
        <p:nvSpPr>
          <p:cNvPr id="124" name="Google Shape;124;p22"/>
          <p:cNvSpPr txBox="1"/>
          <p:nvPr>
            <p:ph idx="12" type="sldNum"/>
          </p:nvPr>
        </p:nvSpPr>
        <p:spPr>
          <a:xfrm>
            <a:off x="7104062" y="6659562"/>
            <a:ext cx="565150" cy="401637"/>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1pPr>
            <a:lvl2pPr indent="0" lvl="1"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2pPr>
            <a:lvl3pPr indent="0" lvl="2"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3pPr>
            <a:lvl4pPr indent="0" lvl="3"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4pPr>
            <a:lvl5pPr indent="0" lvl="4"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5pPr>
            <a:lvl6pPr indent="0" lvl="5"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6pPr>
            <a:lvl7pPr indent="0" lvl="6"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7pPr>
            <a:lvl8pPr indent="0" lvl="7"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8pPr>
            <a:lvl9pPr indent="0" lvl="8" marL="0" marR="0" rtl="0" algn="r">
              <a:lnSpc>
                <a:spcPct val="100000"/>
              </a:lnSpc>
              <a:spcBef>
                <a:spcPts val="0"/>
              </a:spcBef>
              <a:spcAft>
                <a:spcPts val="0"/>
              </a:spcAft>
              <a:buClr>
                <a:schemeClr val="accent1"/>
              </a:buClr>
              <a:buSzPts val="900"/>
              <a:buFont typeface="Trebuchet MS"/>
              <a:buNone/>
              <a:defRPr b="0" i="0" sz="900" u="none">
                <a:solidFill>
                  <a:schemeClr val="accent1"/>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3"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8.png"/><Relationship Id="rId6"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s://www.irjmets.com/uploadedfiles/paper/issue_4_april_2022/21899/final/fin_irjmets1653142668.pdf" TargetMode="External"/><Relationship Id="rId4" Type="http://schemas.openxmlformats.org/officeDocument/2006/relationships/hyperlink" Target="https://www.w3schools.com/html/html_scripts.asp" TargetMode="External"/><Relationship Id="rId5" Type="http://schemas.openxmlformats.org/officeDocument/2006/relationships/hyperlink" Target="https://www.ceias.nau.edu/capstone/projects/CS/2017/PetAdoptionTool/docs/SoftwareDesignDocumentFinal.pdf" TargetMode="External"/><Relationship Id="rId6" Type="http://schemas.openxmlformats.org/officeDocument/2006/relationships/hyperlink" Target="https://www.frontiersin.org/articles/10.3389/fvets.2021.669428/full" TargetMode="External"/><Relationship Id="rId7" Type="http://schemas.openxmlformats.org/officeDocument/2006/relationships/hyperlink" Target="https://www.frontiersin.org/articles/10.3389/fvets.2021.669428/ful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
          <p:cNvSpPr txBox="1"/>
          <p:nvPr/>
        </p:nvSpPr>
        <p:spPr>
          <a:xfrm>
            <a:off x="503237" y="1768475"/>
            <a:ext cx="9070975" cy="5467350"/>
          </a:xfrm>
          <a:prstGeom prst="rect">
            <a:avLst/>
          </a:prstGeom>
          <a:noFill/>
          <a:ln>
            <a:noFill/>
          </a:ln>
        </p:spPr>
        <p:txBody>
          <a:bodyPr anchorCtr="0" anchor="ctr" bIns="0" lIns="0" spcFirstLastPara="1" rIns="0" wrap="square" tIns="31675">
            <a:noAutofit/>
          </a:bodyPr>
          <a:lstStyle/>
          <a:p>
            <a:pPr indent="0" lvl="0" marL="0" marR="0" rtl="0" algn="ctr">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Animal Rescue Website</a:t>
            </a:r>
            <a:endParaRPr b="1" i="0" sz="3600" u="none">
              <a:solidFill>
                <a:srgbClr val="000000"/>
              </a:solidFill>
              <a:latin typeface="Times New Roman"/>
              <a:ea typeface="Times New Roman"/>
              <a:cs typeface="Times New Roman"/>
              <a:sym typeface="Times New Roman"/>
            </a:endParaRPr>
          </a:p>
          <a:p>
            <a:pPr indent="0" lvl="0" marL="0" marR="0" rtl="0" algn="ctr">
              <a:lnSpc>
                <a:spcPct val="93000"/>
              </a:lnSpc>
              <a:spcBef>
                <a:spcPts val="0"/>
              </a:spcBef>
              <a:spcAft>
                <a:spcPts val="0"/>
              </a:spcAft>
              <a:buClr>
                <a:srgbClr val="000000"/>
              </a:buClr>
              <a:buSzPts val="3600"/>
              <a:buFont typeface="Times New Roman"/>
              <a:buNone/>
            </a:pPr>
            <a:r>
              <a:rPr b="0" i="0" lang="en-US" sz="3600" u="none">
                <a:solidFill>
                  <a:srgbClr val="000000"/>
                </a:solidFill>
                <a:latin typeface="Times New Roman"/>
                <a:ea typeface="Times New Roman"/>
                <a:cs typeface="Times New Roman"/>
                <a:sym typeface="Times New Roman"/>
              </a:rPr>
              <a:t> </a:t>
            </a:r>
            <a:endParaRPr/>
          </a:p>
          <a:p>
            <a:pPr indent="0" lvl="0" marL="0" marR="0" rtl="0" algn="ctr">
              <a:lnSpc>
                <a:spcPct val="93000"/>
              </a:lnSpc>
              <a:spcBef>
                <a:spcPts val="0"/>
              </a:spcBef>
              <a:spcAft>
                <a:spcPts val="0"/>
              </a:spcAft>
              <a:buClr>
                <a:schemeClr val="dk1"/>
              </a:buClr>
              <a:buSzPts val="3200"/>
              <a:buFont typeface="Trebuchet MS"/>
              <a:buNone/>
            </a:pPr>
            <a:r>
              <a:t/>
            </a:r>
            <a:endParaRPr b="0" i="0" sz="3200" u="none">
              <a:solidFill>
                <a:srgbClr val="000000"/>
              </a:solidFill>
              <a:latin typeface="Times New Roman"/>
              <a:ea typeface="Times New Roman"/>
              <a:cs typeface="Times New Roman"/>
              <a:sym typeface="Times New Roman"/>
            </a:endParaRPr>
          </a:p>
          <a:p>
            <a:pPr indent="0" lvl="0" marL="0" marR="0" rtl="0" algn="ctr">
              <a:lnSpc>
                <a:spcPct val="93000"/>
              </a:lnSpc>
              <a:spcBef>
                <a:spcPts val="0"/>
              </a:spcBef>
              <a:spcAft>
                <a:spcPts val="0"/>
              </a:spcAft>
              <a:buClr>
                <a:schemeClr val="dk1"/>
              </a:buClr>
              <a:buSzPts val="3200"/>
              <a:buFont typeface="Trebuchet MS"/>
              <a:buNone/>
            </a:pPr>
            <a:r>
              <a:t/>
            </a:r>
            <a:endParaRPr b="0" i="0" sz="3200" u="none">
              <a:solidFill>
                <a:srgbClr val="000000"/>
              </a:solidFill>
              <a:latin typeface="Times New Roman"/>
              <a:ea typeface="Times New Roman"/>
              <a:cs typeface="Times New Roman"/>
              <a:sym typeface="Times New Roman"/>
            </a:endParaRPr>
          </a:p>
          <a:p>
            <a:pPr indent="0" lvl="0" marL="0" marR="0" rtl="0" algn="ctr">
              <a:lnSpc>
                <a:spcPct val="93000"/>
              </a:lnSpc>
              <a:spcBef>
                <a:spcPts val="0"/>
              </a:spcBef>
              <a:spcAft>
                <a:spcPts val="0"/>
              </a:spcAft>
              <a:buClr>
                <a:schemeClr val="dk1"/>
              </a:buClr>
              <a:buSzPts val="3200"/>
              <a:buFont typeface="Trebuchet MS"/>
              <a:buNone/>
            </a:pPr>
            <a:r>
              <a:t/>
            </a:r>
            <a:endParaRPr b="0" i="0" sz="3200" u="none">
              <a:solidFill>
                <a:srgbClr val="000000"/>
              </a:solidFill>
              <a:latin typeface="Times New Roman"/>
              <a:ea typeface="Times New Roman"/>
              <a:cs typeface="Times New Roman"/>
              <a:sym typeface="Times New Roman"/>
            </a:endParaRPr>
          </a:p>
          <a:p>
            <a:pPr indent="0" lvl="0" marL="0" marR="0" rtl="0" algn="ctr">
              <a:lnSpc>
                <a:spcPct val="93000"/>
              </a:lnSpc>
              <a:spcBef>
                <a:spcPts val="0"/>
              </a:spcBef>
              <a:spcAft>
                <a:spcPts val="0"/>
              </a:spcAft>
              <a:buClr>
                <a:schemeClr val="dk1"/>
              </a:buClr>
              <a:buSzPts val="3200"/>
              <a:buFont typeface="Trebuchet MS"/>
              <a:buNone/>
            </a:pPr>
            <a:r>
              <a:t/>
            </a:r>
            <a:endParaRPr b="0" i="0" sz="3200" u="none">
              <a:solidFill>
                <a:srgbClr val="000000"/>
              </a:solidFill>
              <a:latin typeface="Times New Roman"/>
              <a:ea typeface="Times New Roman"/>
              <a:cs typeface="Times New Roman"/>
              <a:sym typeface="Times New Roman"/>
            </a:endParaRPr>
          </a:p>
          <a:p>
            <a:pPr indent="0" lvl="0" marL="0" marR="0" rtl="0" algn="ctr">
              <a:lnSpc>
                <a:spcPct val="93000"/>
              </a:lnSpc>
              <a:spcBef>
                <a:spcPts val="0"/>
              </a:spcBef>
              <a:spcAft>
                <a:spcPts val="0"/>
              </a:spcAft>
              <a:buClr>
                <a:schemeClr val="dk1"/>
              </a:buClr>
              <a:buSzPts val="3200"/>
              <a:buFont typeface="Trebuchet MS"/>
              <a:buNone/>
            </a:pPr>
            <a:r>
              <a:t/>
            </a:r>
            <a:endParaRPr b="0" i="0" sz="3200" u="none">
              <a:solidFill>
                <a:srgbClr val="000000"/>
              </a:solidFill>
              <a:latin typeface="Times New Roman"/>
              <a:ea typeface="Times New Roman"/>
              <a:cs typeface="Times New Roman"/>
              <a:sym typeface="Times New Roman"/>
            </a:endParaRPr>
          </a:p>
          <a:p>
            <a:pPr indent="0" lvl="0" marL="0" marR="0" rtl="0" algn="ctr">
              <a:lnSpc>
                <a:spcPct val="93000"/>
              </a:lnSpc>
              <a:spcBef>
                <a:spcPts val="0"/>
              </a:spcBef>
              <a:spcAft>
                <a:spcPts val="0"/>
              </a:spcAft>
              <a:buClr>
                <a:srgbClr val="000000"/>
              </a:buClr>
              <a:buSzPts val="2800"/>
              <a:buFont typeface="Times New Roman"/>
              <a:buNone/>
            </a:pPr>
            <a:r>
              <a:rPr b="1" i="0" lang="en-US" sz="2800" u="none">
                <a:solidFill>
                  <a:srgbClr val="000000"/>
                </a:solidFill>
                <a:latin typeface="Times New Roman"/>
                <a:ea typeface="Times New Roman"/>
                <a:cs typeface="Times New Roman"/>
                <a:sym typeface="Times New Roman"/>
              </a:rPr>
              <a:t>Project Guide</a:t>
            </a:r>
            <a:endParaRPr/>
          </a:p>
          <a:p>
            <a:pPr indent="0" lvl="0" marL="0" marR="0" rtl="0" algn="ctr">
              <a:lnSpc>
                <a:spcPct val="93000"/>
              </a:lnSpc>
              <a:spcBef>
                <a:spcPts val="0"/>
              </a:spcBef>
              <a:spcAft>
                <a:spcPts val="0"/>
              </a:spcAft>
              <a:buClr>
                <a:srgbClr val="000000"/>
              </a:buClr>
              <a:buSzPts val="2400"/>
              <a:buFont typeface="Times New Roman"/>
              <a:buNone/>
            </a:pPr>
            <a:r>
              <a:rPr b="1" i="0" lang="en-US" sz="2400" u="none">
                <a:solidFill>
                  <a:srgbClr val="000000"/>
                </a:solidFill>
                <a:latin typeface="Times New Roman"/>
                <a:ea typeface="Times New Roman"/>
                <a:cs typeface="Times New Roman"/>
                <a:sym typeface="Times New Roman"/>
              </a:rPr>
              <a:t>Prof. Apeksha Mohite</a:t>
            </a:r>
            <a:endParaRPr/>
          </a:p>
        </p:txBody>
      </p:sp>
      <p:pic>
        <p:nvPicPr>
          <p:cNvPr id="137" name="Google Shape;137;p1"/>
          <p:cNvPicPr preferRelativeResize="0"/>
          <p:nvPr/>
        </p:nvPicPr>
        <p:blipFill rotWithShape="1">
          <a:blip r:embed="rId3">
            <a:alphaModFix/>
          </a:blip>
          <a:srcRect b="0" l="0" r="0" t="0"/>
          <a:stretch/>
        </p:blipFill>
        <p:spPr>
          <a:xfrm>
            <a:off x="71437" y="-96837"/>
            <a:ext cx="9934575" cy="1871662"/>
          </a:xfrm>
          <a:prstGeom prst="rect">
            <a:avLst/>
          </a:prstGeom>
          <a:noFill/>
          <a:ln>
            <a:noFill/>
          </a:ln>
        </p:spPr>
      </p:pic>
      <p:cxnSp>
        <p:nvCxnSpPr>
          <p:cNvPr id="138" name="Google Shape;138;p1"/>
          <p:cNvCxnSpPr/>
          <p:nvPr/>
        </p:nvCxnSpPr>
        <p:spPr>
          <a:xfrm>
            <a:off x="0" y="1743075"/>
            <a:ext cx="10080625" cy="0"/>
          </a:xfrm>
          <a:prstGeom prst="straightConnector1">
            <a:avLst/>
          </a:prstGeom>
          <a:noFill/>
          <a:ln cap="rnd" cmpd="sng" w="25400">
            <a:solidFill>
              <a:schemeClr val="dk1"/>
            </a:solidFill>
            <a:prstDash val="solid"/>
            <a:miter lim="800000"/>
            <a:headEnd len="med" w="med" type="none"/>
            <a:tailEnd len="med" w="med" type="none"/>
          </a:ln>
          <a:effectLst>
            <a:outerShdw blurRad="63500" dir="5400000" dist="25400">
              <a:srgbClr val="000000">
                <a:alpha val="34901"/>
              </a:srgbClr>
            </a:outerShdw>
          </a:effectLst>
        </p:spPr>
      </p:cxnSp>
      <p:graphicFrame>
        <p:nvGraphicFramePr>
          <p:cNvPr id="139" name="Google Shape;139;p1"/>
          <p:cNvGraphicFramePr/>
          <p:nvPr/>
        </p:nvGraphicFramePr>
        <p:xfrm>
          <a:off x="1439862" y="3275012"/>
          <a:ext cx="3000000" cy="3000000"/>
        </p:xfrm>
        <a:graphic>
          <a:graphicData uri="http://schemas.openxmlformats.org/drawingml/2006/table">
            <a:tbl>
              <a:tblPr>
                <a:noFill/>
                <a:tableStyleId>{D114E0DC-1BF6-492C-A13E-FD56D0C5CF4A}</a:tableStyleId>
              </a:tblPr>
              <a:tblGrid>
                <a:gridCol w="3360725"/>
                <a:gridCol w="3359150"/>
              </a:tblGrid>
              <a:tr h="482600">
                <a:tc>
                  <a:txBody>
                    <a:bodyPr/>
                    <a:lstStyle/>
                    <a:p>
                      <a:pPr indent="0" lvl="0" marL="0" marR="0" rtl="0" algn="ctr">
                        <a:lnSpc>
                          <a:spcPct val="100000"/>
                        </a:lnSpc>
                        <a:spcBef>
                          <a:spcPts val="0"/>
                        </a:spcBef>
                        <a:spcAft>
                          <a:spcPts val="0"/>
                        </a:spcAft>
                        <a:buClr>
                          <a:schemeClr val="dk1"/>
                        </a:buClr>
                        <a:buSzPts val="1900"/>
                        <a:buFont typeface="Times New Roman"/>
                        <a:buNone/>
                      </a:pPr>
                      <a:r>
                        <a:rPr b="1" i="0" lang="en-US" sz="1900" u="none" cap="none" strike="noStrike">
                          <a:solidFill>
                            <a:schemeClr val="dk1"/>
                          </a:solidFill>
                          <a:latin typeface="Times New Roman"/>
                          <a:ea typeface="Times New Roman"/>
                          <a:cs typeface="Times New Roman"/>
                          <a:sym typeface="Times New Roman"/>
                        </a:rPr>
                        <a:t>Group Members </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900"/>
                        <a:buFont typeface="Times New Roman"/>
                        <a:buNone/>
                      </a:pPr>
                      <a:r>
                        <a:rPr b="1" i="0" lang="en-US" sz="1900" u="none" cap="none" strike="noStrike">
                          <a:solidFill>
                            <a:schemeClr val="dk1"/>
                          </a:solidFill>
                          <a:latin typeface="Times New Roman"/>
                          <a:ea typeface="Times New Roman"/>
                          <a:cs typeface="Times New Roman"/>
                          <a:sym typeface="Times New Roman"/>
                        </a:rPr>
                        <a:t>Student ID</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19100">
                <a:tc>
                  <a:txBody>
                    <a:bodyPr/>
                    <a:lstStyle/>
                    <a:p>
                      <a:pPr indent="0" lvl="0" marL="0" marR="0" rtl="0" algn="ctr">
                        <a:lnSpc>
                          <a:spcPct val="100000"/>
                        </a:lnSpc>
                        <a:spcBef>
                          <a:spcPts val="0"/>
                        </a:spcBef>
                        <a:spcAft>
                          <a:spcPts val="0"/>
                        </a:spcAft>
                        <a:buClr>
                          <a:schemeClr val="dk1"/>
                        </a:buClr>
                        <a:buSzPts val="1900"/>
                        <a:buFont typeface="Times New Roman"/>
                        <a:buNone/>
                      </a:pPr>
                      <a:r>
                        <a:rPr b="0" i="0" lang="en-US" sz="1900" u="none" cap="none" strike="noStrike">
                          <a:solidFill>
                            <a:schemeClr val="dk1"/>
                          </a:solidFill>
                          <a:latin typeface="Times New Roman"/>
                          <a:ea typeface="Times New Roman"/>
                          <a:cs typeface="Times New Roman"/>
                          <a:sym typeface="Times New Roman"/>
                        </a:rPr>
                        <a:t>Divyal Chheda</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900"/>
                        <a:buFont typeface="Times New Roman"/>
                        <a:buNone/>
                      </a:pPr>
                      <a:r>
                        <a:rPr b="0" i="0" lang="en-US" sz="1900" u="none" cap="none" strike="noStrike">
                          <a:solidFill>
                            <a:schemeClr val="dk1"/>
                          </a:solidFill>
                          <a:latin typeface="Times New Roman"/>
                          <a:ea typeface="Times New Roman"/>
                          <a:cs typeface="Times New Roman"/>
                          <a:sym typeface="Times New Roman"/>
                        </a:rPr>
                        <a:t>21204005</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57200">
                <a:tc>
                  <a:txBody>
                    <a:bodyPr/>
                    <a:lstStyle/>
                    <a:p>
                      <a:pPr indent="0" lvl="0" marL="0" marR="0" rtl="0" algn="ctr">
                        <a:lnSpc>
                          <a:spcPct val="100000"/>
                        </a:lnSpc>
                        <a:spcBef>
                          <a:spcPts val="0"/>
                        </a:spcBef>
                        <a:spcAft>
                          <a:spcPts val="0"/>
                        </a:spcAft>
                        <a:buClr>
                          <a:schemeClr val="dk1"/>
                        </a:buClr>
                        <a:buSzPts val="1900"/>
                        <a:buFont typeface="Times New Roman"/>
                        <a:buNone/>
                      </a:pPr>
                      <a:r>
                        <a:rPr b="0" i="0" lang="en-US" sz="1900" u="none" cap="none" strike="noStrike">
                          <a:solidFill>
                            <a:schemeClr val="dk1"/>
                          </a:solidFill>
                          <a:latin typeface="Times New Roman"/>
                          <a:ea typeface="Times New Roman"/>
                          <a:cs typeface="Times New Roman"/>
                          <a:sym typeface="Times New Roman"/>
                        </a:rPr>
                        <a:t>Sanskruti Rawal </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900"/>
                        <a:buFont typeface="Times New Roman"/>
                        <a:buNone/>
                      </a:pPr>
                      <a:r>
                        <a:rPr b="0" i="0" lang="en-US" sz="1900" u="none" cap="none" strike="noStrike">
                          <a:solidFill>
                            <a:schemeClr val="dk1"/>
                          </a:solidFill>
                          <a:latin typeface="Times New Roman"/>
                          <a:ea typeface="Times New Roman"/>
                          <a:cs typeface="Times New Roman"/>
                          <a:sym typeface="Times New Roman"/>
                        </a:rPr>
                        <a:t>20104020</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95300">
                <a:tc>
                  <a:txBody>
                    <a:bodyPr/>
                    <a:lstStyle/>
                    <a:p>
                      <a:pPr indent="0" lvl="0" marL="0" marR="0" rtl="0" algn="ctr">
                        <a:lnSpc>
                          <a:spcPct val="100000"/>
                        </a:lnSpc>
                        <a:spcBef>
                          <a:spcPts val="0"/>
                        </a:spcBef>
                        <a:spcAft>
                          <a:spcPts val="0"/>
                        </a:spcAft>
                        <a:buClr>
                          <a:schemeClr val="dk1"/>
                        </a:buClr>
                        <a:buSzPts val="1900"/>
                        <a:buFont typeface="Times New Roman"/>
                        <a:buNone/>
                      </a:pPr>
                      <a:r>
                        <a:rPr b="0" i="0" lang="en-US" sz="1900" u="none" cap="none" strike="noStrike">
                          <a:solidFill>
                            <a:schemeClr val="dk1"/>
                          </a:solidFill>
                          <a:latin typeface="Times New Roman"/>
                          <a:ea typeface="Times New Roman"/>
                          <a:cs typeface="Times New Roman"/>
                          <a:sym typeface="Times New Roman"/>
                        </a:rPr>
                        <a:t>Muskan Rao</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900"/>
                        <a:buFont typeface="Times New Roman"/>
                        <a:buNone/>
                      </a:pPr>
                      <a:r>
                        <a:rPr b="0" i="0" lang="en-US" sz="1900" u="none" cap="none" strike="noStrike">
                          <a:solidFill>
                            <a:schemeClr val="dk1"/>
                          </a:solidFill>
                          <a:latin typeface="Times New Roman"/>
                          <a:ea typeface="Times New Roman"/>
                          <a:cs typeface="Times New Roman"/>
                          <a:sym typeface="Times New Roman"/>
                        </a:rPr>
                        <a:t>20104096</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0" name="Shape 200"/>
        <p:cNvGrpSpPr/>
        <p:nvPr/>
      </p:nvGrpSpPr>
      <p:grpSpPr>
        <a:xfrm>
          <a:off x="0" y="0"/>
          <a:ext cx="0" cy="0"/>
          <a:chOff x="0" y="0"/>
          <a:chExt cx="0" cy="0"/>
        </a:xfrm>
      </p:grpSpPr>
      <p:sp>
        <p:nvSpPr>
          <p:cNvPr id="201" name="Google Shape;201;p10"/>
          <p:cNvSpPr txBox="1"/>
          <p:nvPr/>
        </p:nvSpPr>
        <p:spPr>
          <a:xfrm>
            <a:off x="503237" y="301625"/>
            <a:ext cx="9070975" cy="1262062"/>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7. Block Diagram</a:t>
            </a:r>
            <a:endParaRPr/>
          </a:p>
        </p:txBody>
      </p:sp>
      <p:sp>
        <p:nvSpPr>
          <p:cNvPr id="202" name="Google Shape;202;p10"/>
          <p:cNvSpPr txBox="1"/>
          <p:nvPr/>
        </p:nvSpPr>
        <p:spPr>
          <a:xfrm>
            <a:off x="503237" y="1563687"/>
            <a:ext cx="9070975" cy="5194300"/>
          </a:xfrm>
          <a:prstGeom prst="rect">
            <a:avLst/>
          </a:prstGeom>
          <a:noFill/>
          <a:ln>
            <a:noFill/>
          </a:ln>
        </p:spPr>
        <p:txBody>
          <a:bodyPr anchorCtr="0" anchor="t" bIns="0" lIns="0" spcFirstLastPara="1" rIns="0" wrap="square" tIns="21225">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pic>
        <p:nvPicPr>
          <p:cNvPr id="203" name="Google Shape;203;p10"/>
          <p:cNvPicPr preferRelativeResize="0"/>
          <p:nvPr/>
        </p:nvPicPr>
        <p:blipFill rotWithShape="1">
          <a:blip r:embed="rId3">
            <a:alphaModFix/>
          </a:blip>
          <a:srcRect b="13552" l="5341" r="7375" t="12186"/>
          <a:stretch/>
        </p:blipFill>
        <p:spPr>
          <a:xfrm>
            <a:off x="2111400" y="1347125"/>
            <a:ext cx="4833951" cy="582004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8" name="Shape 208"/>
        <p:cNvGrpSpPr/>
        <p:nvPr/>
      </p:nvGrpSpPr>
      <p:grpSpPr>
        <a:xfrm>
          <a:off x="0" y="0"/>
          <a:ext cx="0" cy="0"/>
          <a:chOff x="0" y="0"/>
          <a:chExt cx="0" cy="0"/>
        </a:xfrm>
      </p:grpSpPr>
      <p:sp>
        <p:nvSpPr>
          <p:cNvPr id="209" name="Google Shape;209;p11"/>
          <p:cNvSpPr txBox="1"/>
          <p:nvPr/>
        </p:nvSpPr>
        <p:spPr>
          <a:xfrm>
            <a:off x="503237" y="301625"/>
            <a:ext cx="9070975" cy="1262062"/>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8. Use Case Diagram</a:t>
            </a:r>
            <a:endParaRPr/>
          </a:p>
        </p:txBody>
      </p:sp>
      <p:sp>
        <p:nvSpPr>
          <p:cNvPr id="210" name="Google Shape;210;p11"/>
          <p:cNvSpPr txBox="1"/>
          <p:nvPr/>
        </p:nvSpPr>
        <p:spPr>
          <a:xfrm>
            <a:off x="503237" y="1563687"/>
            <a:ext cx="9070975" cy="5194300"/>
          </a:xfrm>
          <a:prstGeom prst="rect">
            <a:avLst/>
          </a:prstGeom>
          <a:noFill/>
          <a:ln>
            <a:noFill/>
          </a:ln>
        </p:spPr>
        <p:txBody>
          <a:bodyPr anchorCtr="0" anchor="t" bIns="0" lIns="0" spcFirstLastPara="1" rIns="0" wrap="square" tIns="21225">
            <a:noAutofit/>
          </a:bodyPr>
          <a:lstStyle/>
          <a:p>
            <a:pPr indent="0" lvl="0" marL="0" marR="0" rtl="0" algn="l">
              <a:lnSpc>
                <a:spcPct val="100000"/>
              </a:lnSpc>
              <a:spcBef>
                <a:spcPts val="0"/>
              </a:spcBef>
              <a:spcAft>
                <a:spcPts val="0"/>
              </a:spcAft>
              <a:buNone/>
            </a:pPr>
            <a:r>
              <a:t/>
            </a:r>
            <a:endParaRPr b="0" i="0" sz="1800" u="none">
              <a:solidFill>
                <a:schemeClr val="dk1"/>
              </a:solidFill>
              <a:latin typeface="Trebuchet MS"/>
              <a:ea typeface="Trebuchet MS"/>
              <a:cs typeface="Trebuchet MS"/>
              <a:sym typeface="Trebuchet MS"/>
            </a:endParaRPr>
          </a:p>
        </p:txBody>
      </p:sp>
      <p:pic>
        <p:nvPicPr>
          <p:cNvPr id="211" name="Google Shape;211;p11"/>
          <p:cNvPicPr preferRelativeResize="0"/>
          <p:nvPr/>
        </p:nvPicPr>
        <p:blipFill rotWithShape="1">
          <a:blip r:embed="rId3">
            <a:alphaModFix/>
          </a:blip>
          <a:srcRect b="0" l="0" r="0" t="0"/>
          <a:stretch/>
        </p:blipFill>
        <p:spPr>
          <a:xfrm>
            <a:off x="1944687" y="1258887"/>
            <a:ext cx="5111750" cy="6099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6" name="Shape 216"/>
        <p:cNvGrpSpPr/>
        <p:nvPr/>
      </p:nvGrpSpPr>
      <p:grpSpPr>
        <a:xfrm>
          <a:off x="0" y="0"/>
          <a:ext cx="0" cy="0"/>
          <a:chOff x="0" y="0"/>
          <a:chExt cx="0" cy="0"/>
        </a:xfrm>
      </p:grpSpPr>
      <p:sp>
        <p:nvSpPr>
          <p:cNvPr id="217" name="Google Shape;217;p12"/>
          <p:cNvSpPr txBox="1"/>
          <p:nvPr/>
        </p:nvSpPr>
        <p:spPr>
          <a:xfrm>
            <a:off x="503237" y="301625"/>
            <a:ext cx="9070975" cy="1262062"/>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9. Technology Stack</a:t>
            </a:r>
            <a:endParaRPr/>
          </a:p>
        </p:txBody>
      </p:sp>
      <p:sp>
        <p:nvSpPr>
          <p:cNvPr id="218" name="Google Shape;218;p12"/>
          <p:cNvSpPr txBox="1"/>
          <p:nvPr/>
        </p:nvSpPr>
        <p:spPr>
          <a:xfrm>
            <a:off x="503237" y="1563687"/>
            <a:ext cx="9070975" cy="5194300"/>
          </a:xfrm>
          <a:prstGeom prst="rect">
            <a:avLst/>
          </a:prstGeom>
          <a:noFill/>
          <a:ln>
            <a:noFill/>
          </a:ln>
        </p:spPr>
        <p:txBody>
          <a:bodyPr anchorCtr="0" anchor="t" bIns="0" lIns="0" spcFirstLastPara="1" rIns="0" wrap="square" tIns="21225">
            <a:noAutofit/>
          </a:bodyPr>
          <a:lstStyle/>
          <a:p>
            <a:pPr indent="-342900" lvl="0" marL="450850" marR="0" rtl="0" algn="l">
              <a:lnSpc>
                <a:spcPct val="93000"/>
              </a:lnSpc>
              <a:spcBef>
                <a:spcPts val="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FRONT END –  HTML 5</a:t>
            </a:r>
            <a:endParaRPr/>
          </a:p>
          <a:p>
            <a:pPr indent="-342900" lvl="0" marL="450850" marR="0" rtl="0" algn="l">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 CSS 3</a:t>
            </a:r>
            <a:endParaRPr/>
          </a:p>
          <a:p>
            <a:pPr indent="-342900" lvl="0" marL="450850" marR="0" rtl="0" algn="l">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 JavaScript</a:t>
            </a:r>
            <a:endParaRPr/>
          </a:p>
          <a:p>
            <a:pPr indent="-342900" lvl="0" marL="450850" marR="0" rtl="0" algn="l">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 BootStrap </a:t>
            </a:r>
            <a:endParaRPr/>
          </a:p>
          <a:p>
            <a:pPr indent="-342900" lvl="0" marL="450850" marR="0" rtl="0" algn="l">
              <a:lnSpc>
                <a:spcPct val="150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BACKEND  – Firebase</a:t>
            </a:r>
            <a:endParaRPr b="0" i="0" sz="2400" u="none">
              <a:solidFill>
                <a:srgbClr val="000000"/>
              </a:solidFill>
              <a:latin typeface="Times New Roman"/>
              <a:ea typeface="Times New Roman"/>
              <a:cs typeface="Times New Roman"/>
              <a:sym typeface="Times New Roman"/>
            </a:endParaRPr>
          </a:p>
          <a:p>
            <a:pPr indent="-342900" lvl="0" marL="450850" marR="0" rtl="0" algn="l">
              <a:lnSpc>
                <a:spcPct val="150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EDITOR – VS Code/Brackets</a:t>
            </a:r>
            <a:endParaRPr/>
          </a:p>
          <a:p>
            <a:pPr indent="-342900" lvl="0" marL="450850" marR="0" rtl="0" algn="l">
              <a:lnSpc>
                <a:spcPct val="150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OPERATING SYSTEM –  WINDOWS 10</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13"/>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Font typeface="Times New Roman"/>
              <a:buNone/>
            </a:pPr>
            <a:r>
              <a:rPr b="1" i="0" lang="en-US" sz="4000" u="none">
                <a:solidFill>
                  <a:srgbClr val="000000"/>
                </a:solidFill>
                <a:latin typeface="Times New Roman"/>
                <a:ea typeface="Times New Roman"/>
                <a:cs typeface="Times New Roman"/>
                <a:sym typeface="Times New Roman"/>
              </a:rPr>
              <a:t>Suggestions in Review-1</a:t>
            </a:r>
            <a:br>
              <a:rPr b="1" i="0" lang="en-US" sz="4000" u="none">
                <a:solidFill>
                  <a:srgbClr val="000000"/>
                </a:solidFill>
                <a:latin typeface="Times New Roman"/>
                <a:ea typeface="Times New Roman"/>
                <a:cs typeface="Times New Roman"/>
                <a:sym typeface="Times New Roman"/>
              </a:rPr>
            </a:br>
            <a:endParaRPr/>
          </a:p>
        </p:txBody>
      </p:sp>
      <p:sp>
        <p:nvSpPr>
          <p:cNvPr id="224" name="Google Shape;224;p13"/>
          <p:cNvSpPr txBox="1"/>
          <p:nvPr>
            <p:ph idx="1" type="body"/>
          </p:nvPr>
        </p:nvSpPr>
        <p:spPr>
          <a:xfrm>
            <a:off x="671512" y="1692275"/>
            <a:ext cx="8616950" cy="4967287"/>
          </a:xfrm>
          <a:prstGeom prst="rect">
            <a:avLst/>
          </a:prstGeom>
          <a:noFill/>
          <a:ln>
            <a:noFill/>
          </a:ln>
        </p:spPr>
        <p:txBody>
          <a:bodyPr anchorCtr="0" anchor="t" bIns="45700" lIns="91425" spcFirstLastPara="1" rIns="91425" wrap="square" tIns="45700">
            <a:noAutofit/>
          </a:bodyPr>
          <a:lstStyle/>
          <a:p>
            <a:pPr indent="-377825" lvl="0" marL="377825" marR="0" rtl="0" algn="just">
              <a:lnSpc>
                <a:spcPct val="150000"/>
              </a:lnSpc>
              <a:spcBef>
                <a:spcPts val="0"/>
              </a:spcBef>
              <a:spcAft>
                <a:spcPts val="0"/>
              </a:spcAft>
              <a:buClr>
                <a:schemeClr val="accent1"/>
              </a:buClr>
              <a:buSzPts val="1920"/>
              <a:buFont typeface="Arial"/>
              <a:buChar char="•"/>
            </a:pPr>
            <a:r>
              <a:rPr b="0" i="0" lang="en-US" sz="2400" u="none" cap="none" strike="noStrike">
                <a:solidFill>
                  <a:srgbClr val="404040"/>
                </a:solidFill>
                <a:latin typeface="Times New Roman"/>
                <a:ea typeface="Times New Roman"/>
                <a:cs typeface="Times New Roman"/>
                <a:sym typeface="Times New Roman"/>
              </a:rPr>
              <a:t>Presentation – Add literature review</a:t>
            </a:r>
            <a:endParaRPr/>
          </a:p>
          <a:p>
            <a:pPr indent="-377825" lvl="0" marL="377825" marR="0" rtl="0" algn="just">
              <a:lnSpc>
                <a:spcPct val="150000"/>
              </a:lnSpc>
              <a:spcBef>
                <a:spcPts val="1100"/>
              </a:spcBef>
              <a:spcAft>
                <a:spcPts val="0"/>
              </a:spcAft>
              <a:buClr>
                <a:schemeClr val="accent1"/>
              </a:buClr>
              <a:buSzPts val="1920"/>
              <a:buFont typeface="Arial"/>
              <a:buChar char="•"/>
            </a:pPr>
            <a:r>
              <a:rPr b="0" i="0" lang="en-US" sz="2400" u="none" cap="none" strike="noStrike">
                <a:solidFill>
                  <a:srgbClr val="404040"/>
                </a:solidFill>
                <a:latin typeface="Times New Roman"/>
                <a:ea typeface="Times New Roman"/>
                <a:cs typeface="Times New Roman"/>
                <a:sym typeface="Times New Roman"/>
              </a:rPr>
              <a:t>Focus on website aesthetics</a:t>
            </a:r>
            <a:endParaRPr/>
          </a:p>
          <a:p>
            <a:pPr indent="-377825" lvl="0" marL="377825" marR="0" rtl="0" algn="just">
              <a:lnSpc>
                <a:spcPct val="150000"/>
              </a:lnSpc>
              <a:spcBef>
                <a:spcPts val="1100"/>
              </a:spcBef>
              <a:spcAft>
                <a:spcPts val="0"/>
              </a:spcAft>
              <a:buClr>
                <a:schemeClr val="accent1"/>
              </a:buClr>
              <a:buSzPts val="1920"/>
              <a:buFont typeface="Arial"/>
              <a:buChar char="•"/>
            </a:pPr>
            <a:r>
              <a:rPr b="0" i="0" lang="en-US" sz="2400" u="none" cap="none" strike="noStrike">
                <a:solidFill>
                  <a:srgbClr val="404040"/>
                </a:solidFill>
                <a:latin typeface="Times New Roman"/>
                <a:ea typeface="Times New Roman"/>
                <a:cs typeface="Times New Roman"/>
                <a:sym typeface="Times New Roman"/>
              </a:rPr>
              <a:t>Homepage – when we login, then at the top right user who has logged in that name should be displayed.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4"/>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Font typeface="Times New Roman"/>
              <a:buNone/>
            </a:pPr>
            <a:r>
              <a:rPr b="1" i="0" lang="en-US" sz="4000" u="none">
                <a:solidFill>
                  <a:srgbClr val="000000"/>
                </a:solidFill>
                <a:latin typeface="Times New Roman"/>
                <a:ea typeface="Times New Roman"/>
                <a:cs typeface="Times New Roman"/>
                <a:sym typeface="Times New Roman"/>
              </a:rPr>
              <a:t>Result and Discussion</a:t>
            </a:r>
            <a:br>
              <a:rPr b="1" i="0" lang="en-US" sz="4000" u="none">
                <a:solidFill>
                  <a:srgbClr val="000000"/>
                </a:solidFill>
                <a:latin typeface="Times New Roman"/>
                <a:ea typeface="Times New Roman"/>
                <a:cs typeface="Times New Roman"/>
                <a:sym typeface="Times New Roman"/>
              </a:rPr>
            </a:br>
            <a:endParaRPr/>
          </a:p>
        </p:txBody>
      </p:sp>
      <p:pic>
        <p:nvPicPr>
          <p:cNvPr id="230" name="Google Shape;230;p14"/>
          <p:cNvPicPr preferRelativeResize="0"/>
          <p:nvPr/>
        </p:nvPicPr>
        <p:blipFill rotWithShape="1">
          <a:blip r:embed="rId3">
            <a:alphaModFix/>
          </a:blip>
          <a:srcRect b="0" l="0" r="0" t="0"/>
          <a:stretch/>
        </p:blipFill>
        <p:spPr>
          <a:xfrm>
            <a:off x="257175" y="4502150"/>
            <a:ext cx="4305300" cy="2420937"/>
          </a:xfrm>
          <a:prstGeom prst="rect">
            <a:avLst/>
          </a:prstGeom>
          <a:noFill/>
          <a:ln>
            <a:noFill/>
          </a:ln>
        </p:spPr>
      </p:pic>
      <p:pic>
        <p:nvPicPr>
          <p:cNvPr id="231" name="Google Shape;231;p14"/>
          <p:cNvPicPr preferRelativeResize="0"/>
          <p:nvPr/>
        </p:nvPicPr>
        <p:blipFill>
          <a:blip r:embed="rId4">
            <a:alphaModFix/>
          </a:blip>
          <a:stretch>
            <a:fillRect/>
          </a:stretch>
        </p:blipFill>
        <p:spPr>
          <a:xfrm>
            <a:off x="257175" y="1547800"/>
            <a:ext cx="4434050" cy="2424125"/>
          </a:xfrm>
          <a:prstGeom prst="rect">
            <a:avLst/>
          </a:prstGeom>
          <a:noFill/>
          <a:ln>
            <a:noFill/>
          </a:ln>
        </p:spPr>
      </p:pic>
      <p:pic>
        <p:nvPicPr>
          <p:cNvPr id="232" name="Google Shape;232;p14"/>
          <p:cNvPicPr preferRelativeResize="0"/>
          <p:nvPr/>
        </p:nvPicPr>
        <p:blipFill>
          <a:blip r:embed="rId5">
            <a:alphaModFix/>
          </a:blip>
          <a:stretch>
            <a:fillRect/>
          </a:stretch>
        </p:blipFill>
        <p:spPr>
          <a:xfrm>
            <a:off x="5031350" y="1547800"/>
            <a:ext cx="4305641" cy="2420925"/>
          </a:xfrm>
          <a:prstGeom prst="rect">
            <a:avLst/>
          </a:prstGeom>
          <a:noFill/>
          <a:ln>
            <a:noFill/>
          </a:ln>
        </p:spPr>
      </p:pic>
      <p:pic>
        <p:nvPicPr>
          <p:cNvPr id="233" name="Google Shape;233;p14"/>
          <p:cNvPicPr preferRelativeResize="0"/>
          <p:nvPr/>
        </p:nvPicPr>
        <p:blipFill>
          <a:blip r:embed="rId6">
            <a:alphaModFix/>
          </a:blip>
          <a:stretch>
            <a:fillRect/>
          </a:stretch>
        </p:blipFill>
        <p:spPr>
          <a:xfrm>
            <a:off x="4918075" y="4502150"/>
            <a:ext cx="4434051" cy="2420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5"/>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Font typeface="Times New Roman"/>
              <a:buNone/>
            </a:pPr>
            <a:r>
              <a:rPr b="1" i="0" lang="en-US" sz="4000" u="none">
                <a:solidFill>
                  <a:srgbClr val="000000"/>
                </a:solidFill>
                <a:latin typeface="Times New Roman"/>
                <a:ea typeface="Times New Roman"/>
                <a:cs typeface="Times New Roman"/>
                <a:sym typeface="Times New Roman"/>
              </a:rPr>
              <a:t>Result and Discussion</a:t>
            </a:r>
            <a:br>
              <a:rPr b="1" i="0" lang="en-US" sz="4000" u="none">
                <a:solidFill>
                  <a:srgbClr val="000000"/>
                </a:solidFill>
                <a:latin typeface="Times New Roman"/>
                <a:ea typeface="Times New Roman"/>
                <a:cs typeface="Times New Roman"/>
                <a:sym typeface="Times New Roman"/>
              </a:rPr>
            </a:br>
            <a:endParaRPr/>
          </a:p>
        </p:txBody>
      </p:sp>
      <p:pic>
        <p:nvPicPr>
          <p:cNvPr id="239" name="Google Shape;239;p15"/>
          <p:cNvPicPr preferRelativeResize="0"/>
          <p:nvPr/>
        </p:nvPicPr>
        <p:blipFill rotWithShape="1">
          <a:blip r:embed="rId3">
            <a:alphaModFix/>
          </a:blip>
          <a:srcRect b="0" l="0" r="0" t="0"/>
          <a:stretch/>
        </p:blipFill>
        <p:spPr>
          <a:xfrm>
            <a:off x="287337" y="1619250"/>
            <a:ext cx="4211637" cy="2368550"/>
          </a:xfrm>
          <a:prstGeom prst="rect">
            <a:avLst/>
          </a:prstGeom>
          <a:noFill/>
          <a:ln>
            <a:noFill/>
          </a:ln>
        </p:spPr>
      </p:pic>
      <p:pic>
        <p:nvPicPr>
          <p:cNvPr id="240" name="Google Shape;240;p15"/>
          <p:cNvPicPr preferRelativeResize="0"/>
          <p:nvPr/>
        </p:nvPicPr>
        <p:blipFill rotWithShape="1">
          <a:blip r:embed="rId4">
            <a:alphaModFix/>
          </a:blip>
          <a:srcRect b="0" l="0" r="0" t="0"/>
          <a:stretch/>
        </p:blipFill>
        <p:spPr>
          <a:xfrm>
            <a:off x="5327650" y="1619250"/>
            <a:ext cx="4213225" cy="2368550"/>
          </a:xfrm>
          <a:prstGeom prst="rect">
            <a:avLst/>
          </a:prstGeom>
          <a:noFill/>
          <a:ln>
            <a:noFill/>
          </a:ln>
        </p:spPr>
      </p:pic>
      <p:pic>
        <p:nvPicPr>
          <p:cNvPr id="241" name="Google Shape;241;p15"/>
          <p:cNvPicPr preferRelativeResize="0"/>
          <p:nvPr/>
        </p:nvPicPr>
        <p:blipFill>
          <a:blip r:embed="rId5">
            <a:alphaModFix/>
          </a:blip>
          <a:stretch>
            <a:fillRect/>
          </a:stretch>
        </p:blipFill>
        <p:spPr>
          <a:xfrm>
            <a:off x="287325" y="4498975"/>
            <a:ext cx="4300725" cy="2370125"/>
          </a:xfrm>
          <a:prstGeom prst="rect">
            <a:avLst/>
          </a:prstGeom>
          <a:noFill/>
          <a:ln>
            <a:noFill/>
          </a:ln>
        </p:spPr>
      </p:pic>
      <p:pic>
        <p:nvPicPr>
          <p:cNvPr id="242" name="Google Shape;242;p15"/>
          <p:cNvPicPr preferRelativeResize="0"/>
          <p:nvPr/>
        </p:nvPicPr>
        <p:blipFill>
          <a:blip r:embed="rId6">
            <a:alphaModFix/>
          </a:blip>
          <a:stretch>
            <a:fillRect/>
          </a:stretch>
        </p:blipFill>
        <p:spPr>
          <a:xfrm>
            <a:off x="5327650" y="4498975"/>
            <a:ext cx="4213225" cy="23701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6"/>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Font typeface="Times New Roman"/>
              <a:buNone/>
            </a:pPr>
            <a:r>
              <a:rPr b="1" i="0" lang="en-US" sz="4000" u="none">
                <a:solidFill>
                  <a:srgbClr val="000000"/>
                </a:solidFill>
                <a:latin typeface="Times New Roman"/>
                <a:ea typeface="Times New Roman"/>
                <a:cs typeface="Times New Roman"/>
                <a:sym typeface="Times New Roman"/>
              </a:rPr>
              <a:t>Result and Discussion</a:t>
            </a:r>
            <a:br>
              <a:rPr b="1" i="0" lang="en-US" sz="4000" u="none">
                <a:solidFill>
                  <a:srgbClr val="000000"/>
                </a:solidFill>
                <a:latin typeface="Times New Roman"/>
                <a:ea typeface="Times New Roman"/>
                <a:cs typeface="Times New Roman"/>
                <a:sym typeface="Times New Roman"/>
              </a:rPr>
            </a:br>
            <a:endParaRPr/>
          </a:p>
        </p:txBody>
      </p:sp>
      <p:pic>
        <p:nvPicPr>
          <p:cNvPr id="248" name="Google Shape;248;p16"/>
          <p:cNvPicPr preferRelativeResize="0"/>
          <p:nvPr/>
        </p:nvPicPr>
        <p:blipFill>
          <a:blip r:embed="rId3">
            <a:alphaModFix/>
          </a:blip>
          <a:stretch>
            <a:fillRect/>
          </a:stretch>
        </p:blipFill>
        <p:spPr>
          <a:xfrm>
            <a:off x="753750" y="1922450"/>
            <a:ext cx="8573124" cy="45055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17"/>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Font typeface="Times New Roman"/>
              <a:buNone/>
            </a:pPr>
            <a:r>
              <a:rPr b="1" i="0" lang="en-US" sz="4000" u="none">
                <a:solidFill>
                  <a:srgbClr val="000000"/>
                </a:solidFill>
                <a:latin typeface="Times New Roman"/>
                <a:ea typeface="Times New Roman"/>
                <a:cs typeface="Times New Roman"/>
                <a:sym typeface="Times New Roman"/>
              </a:rPr>
              <a:t>Conclusion and Future Scope</a:t>
            </a:r>
            <a:br>
              <a:rPr b="1" i="0" lang="en-US" sz="4000" u="none">
                <a:solidFill>
                  <a:srgbClr val="000000"/>
                </a:solidFill>
                <a:latin typeface="Times New Roman"/>
                <a:ea typeface="Times New Roman"/>
                <a:cs typeface="Times New Roman"/>
                <a:sym typeface="Times New Roman"/>
              </a:rPr>
            </a:br>
            <a:endParaRPr/>
          </a:p>
        </p:txBody>
      </p:sp>
      <p:sp>
        <p:nvSpPr>
          <p:cNvPr id="254" name="Google Shape;254;p17"/>
          <p:cNvSpPr txBox="1"/>
          <p:nvPr>
            <p:ph idx="1" type="body"/>
          </p:nvPr>
        </p:nvSpPr>
        <p:spPr>
          <a:xfrm>
            <a:off x="671500" y="1979600"/>
            <a:ext cx="7570800" cy="52563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0"/>
              </a:spcBef>
              <a:spcAft>
                <a:spcPts val="0"/>
              </a:spcAft>
              <a:buClr>
                <a:schemeClr val="accent1"/>
              </a:buClr>
              <a:buSzPts val="1920"/>
              <a:buFont typeface="Noto Sans Symbols"/>
              <a:buNone/>
            </a:pPr>
            <a:r>
              <a:rPr b="0" i="0" lang="en-US" sz="2400" u="none" cap="none" strike="noStrike">
                <a:solidFill>
                  <a:srgbClr val="404040"/>
                </a:solidFill>
                <a:latin typeface="Times New Roman"/>
                <a:ea typeface="Times New Roman"/>
                <a:cs typeface="Times New Roman"/>
                <a:sym typeface="Times New Roman"/>
              </a:rPr>
              <a:t>Our Animal Rescue Website mainly focuses on Paper less work &amp; it also saves time. Our website also provides ease of working towards the welfare of abandoned, stray, lost, or surrendered pets. The main scope for this project is that it is not deployable on any handheld devices.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18"/>
          <p:cNvSpPr txBox="1"/>
          <p:nvPr>
            <p:ph type="title"/>
          </p:nvPr>
        </p:nvSpPr>
        <p:spPr>
          <a:xfrm>
            <a:off x="671512" y="671512"/>
            <a:ext cx="6997700" cy="1455737"/>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4000"/>
              <a:buFont typeface="Times New Roman"/>
              <a:buNone/>
            </a:pPr>
            <a:r>
              <a:rPr b="1" i="0" lang="en-US" sz="4000" u="none">
                <a:solidFill>
                  <a:srgbClr val="000000"/>
                </a:solidFill>
                <a:latin typeface="Times New Roman"/>
                <a:ea typeface="Times New Roman"/>
                <a:cs typeface="Times New Roman"/>
                <a:sym typeface="Times New Roman"/>
              </a:rPr>
              <a:t>References</a:t>
            </a:r>
            <a:br>
              <a:rPr b="1" i="0" lang="en-US" sz="4000" u="none">
                <a:solidFill>
                  <a:srgbClr val="000000"/>
                </a:solidFill>
                <a:latin typeface="Times New Roman"/>
                <a:ea typeface="Times New Roman"/>
                <a:cs typeface="Times New Roman"/>
                <a:sym typeface="Times New Roman"/>
              </a:rPr>
            </a:br>
            <a:endParaRPr/>
          </a:p>
        </p:txBody>
      </p:sp>
      <p:sp>
        <p:nvSpPr>
          <p:cNvPr id="260" name="Google Shape;260;p18"/>
          <p:cNvSpPr txBox="1"/>
          <p:nvPr>
            <p:ph idx="1" type="body"/>
          </p:nvPr>
        </p:nvSpPr>
        <p:spPr>
          <a:xfrm>
            <a:off x="671500" y="1971700"/>
            <a:ext cx="8031600" cy="4598100"/>
          </a:xfrm>
          <a:prstGeom prst="rect">
            <a:avLst/>
          </a:prstGeom>
          <a:noFill/>
          <a:ln>
            <a:noFill/>
          </a:ln>
        </p:spPr>
        <p:txBody>
          <a:bodyPr anchorCtr="0" anchor="t" bIns="45700" lIns="91425" spcFirstLastPara="1" rIns="91425" wrap="square" tIns="45700">
            <a:noAutofit/>
          </a:bodyPr>
          <a:lstStyle/>
          <a:p>
            <a:pPr indent="-438785" lvl="0" marL="377825" marR="351790" rtl="0" algn="l">
              <a:lnSpc>
                <a:spcPct val="115000"/>
              </a:lnSpc>
              <a:spcBef>
                <a:spcPts val="435"/>
              </a:spcBef>
              <a:spcAft>
                <a:spcPts val="0"/>
              </a:spcAft>
              <a:buClr>
                <a:schemeClr val="dk1"/>
              </a:buClr>
              <a:buSzPts val="2400"/>
              <a:buFont typeface="Times New Roman"/>
              <a:buChar char="•"/>
            </a:pPr>
            <a:r>
              <a:rPr lang="en-US" sz="2400" u="sng">
                <a:solidFill>
                  <a:srgbClr val="1155CC"/>
                </a:solidFill>
                <a:latin typeface="Times New Roman"/>
                <a:ea typeface="Times New Roman"/>
                <a:cs typeface="Times New Roman"/>
                <a:sym typeface="Times New Roman"/>
                <a:hlinkClick r:id="rId3">
                  <a:extLst>
                    <a:ext uri="{A12FA001-AC4F-418D-AE19-62706E023703}">
                      <ahyp:hlinkClr val="tx"/>
                    </a:ext>
                  </a:extLst>
                </a:hlinkClick>
              </a:rPr>
              <a:t>https://www.irjmets.com/uploadedfiles/paper/issue_4_april_2022/21899/final/fin_irjmets1653142668.pdf</a:t>
            </a:r>
            <a:r>
              <a:rPr lang="en-US" sz="2400">
                <a:solidFill>
                  <a:schemeClr val="dk1"/>
                </a:solidFill>
                <a:latin typeface="Times New Roman"/>
                <a:ea typeface="Times New Roman"/>
                <a:cs typeface="Times New Roman"/>
                <a:sym typeface="Times New Roman"/>
              </a:rPr>
              <a:t> </a:t>
            </a:r>
            <a:endParaRPr sz="2400">
              <a:solidFill>
                <a:schemeClr val="dk1"/>
              </a:solidFill>
              <a:latin typeface="Times New Roman"/>
              <a:ea typeface="Times New Roman"/>
              <a:cs typeface="Times New Roman"/>
              <a:sym typeface="Times New Roman"/>
            </a:endParaRPr>
          </a:p>
          <a:p>
            <a:pPr indent="0" lvl="0" marL="565150" marR="351790" rtl="0" algn="l">
              <a:lnSpc>
                <a:spcPct val="115000"/>
              </a:lnSpc>
              <a:spcBef>
                <a:spcPts val="435"/>
              </a:spcBef>
              <a:spcAft>
                <a:spcPts val="0"/>
              </a:spcAft>
              <a:buNone/>
            </a:pPr>
            <a:r>
              <a:t/>
            </a:r>
            <a:endParaRPr sz="2400">
              <a:solidFill>
                <a:schemeClr val="dk1"/>
              </a:solidFill>
              <a:latin typeface="Times New Roman"/>
              <a:ea typeface="Times New Roman"/>
              <a:cs typeface="Times New Roman"/>
              <a:sym typeface="Times New Roman"/>
            </a:endParaRPr>
          </a:p>
          <a:p>
            <a:pPr indent="-438785" lvl="0" marL="377825" marR="351790" rtl="0" algn="l">
              <a:lnSpc>
                <a:spcPct val="115000"/>
              </a:lnSpc>
              <a:spcBef>
                <a:spcPts val="435"/>
              </a:spcBef>
              <a:spcAft>
                <a:spcPts val="0"/>
              </a:spcAft>
              <a:buClr>
                <a:schemeClr val="dk1"/>
              </a:buClr>
              <a:buSzPts val="2400"/>
              <a:buFont typeface="Times New Roman"/>
              <a:buChar char="•"/>
            </a:pPr>
            <a:r>
              <a:rPr lang="en-US" sz="2400" u="sng">
                <a:solidFill>
                  <a:srgbClr val="1155CC"/>
                </a:solidFill>
                <a:latin typeface="Times New Roman"/>
                <a:ea typeface="Times New Roman"/>
                <a:cs typeface="Times New Roman"/>
                <a:sym typeface="Times New Roman"/>
                <a:hlinkClick r:id="rId4">
                  <a:extLst>
                    <a:ext uri="{A12FA001-AC4F-418D-AE19-62706E023703}">
                      <ahyp:hlinkClr val="tx"/>
                    </a:ext>
                  </a:extLst>
                </a:hlinkClick>
              </a:rPr>
              <a:t>https://www.w3schools.com/html/html_scripts.asp</a:t>
            </a:r>
            <a:endParaRPr sz="2400">
              <a:solidFill>
                <a:schemeClr val="dk1"/>
              </a:solidFill>
              <a:latin typeface="Times New Roman"/>
              <a:ea typeface="Times New Roman"/>
              <a:cs typeface="Times New Roman"/>
              <a:sym typeface="Times New Roman"/>
            </a:endParaRPr>
          </a:p>
          <a:p>
            <a:pPr indent="0" lvl="0" marL="565150" marR="351790" rtl="0" algn="l">
              <a:lnSpc>
                <a:spcPct val="115000"/>
              </a:lnSpc>
              <a:spcBef>
                <a:spcPts val="435"/>
              </a:spcBef>
              <a:spcAft>
                <a:spcPts val="0"/>
              </a:spcAft>
              <a:buNone/>
            </a:pPr>
            <a:r>
              <a:t/>
            </a:r>
            <a:endParaRPr sz="2400">
              <a:solidFill>
                <a:schemeClr val="dk1"/>
              </a:solidFill>
              <a:latin typeface="Times New Roman"/>
              <a:ea typeface="Times New Roman"/>
              <a:cs typeface="Times New Roman"/>
              <a:sym typeface="Times New Roman"/>
            </a:endParaRPr>
          </a:p>
          <a:p>
            <a:pPr indent="-438785" lvl="0" marL="377825" marR="351790" rtl="0" algn="l">
              <a:lnSpc>
                <a:spcPct val="115000"/>
              </a:lnSpc>
              <a:spcBef>
                <a:spcPts val="435"/>
              </a:spcBef>
              <a:spcAft>
                <a:spcPts val="0"/>
              </a:spcAft>
              <a:buClr>
                <a:schemeClr val="dk1"/>
              </a:buClr>
              <a:buSzPts val="2400"/>
              <a:buFont typeface="Times New Roman"/>
              <a:buChar char="•"/>
            </a:pPr>
            <a:r>
              <a:rPr lang="en-US" sz="2400" u="sng">
                <a:solidFill>
                  <a:srgbClr val="1155CC"/>
                </a:solidFill>
                <a:latin typeface="Times New Roman"/>
                <a:ea typeface="Times New Roman"/>
                <a:cs typeface="Times New Roman"/>
                <a:sym typeface="Times New Roman"/>
                <a:hlinkClick r:id="rId5">
                  <a:extLst>
                    <a:ext uri="{A12FA001-AC4F-418D-AE19-62706E023703}">
                      <ahyp:hlinkClr val="tx"/>
                    </a:ext>
                  </a:extLst>
                </a:hlinkClick>
              </a:rPr>
              <a:t>https://www.ceias.nau.edu/capstone/projects/CS/2017/PetAdoptionTool/docs/SoftwareDesignDocumentFinal.pdf</a:t>
            </a:r>
            <a:endParaRPr sz="2400">
              <a:solidFill>
                <a:schemeClr val="dk1"/>
              </a:solidFill>
              <a:latin typeface="Times New Roman"/>
              <a:ea typeface="Times New Roman"/>
              <a:cs typeface="Times New Roman"/>
              <a:sym typeface="Times New Roman"/>
            </a:endParaRPr>
          </a:p>
          <a:p>
            <a:pPr indent="0" lvl="0" marL="565150" marR="351790" rtl="0" algn="l">
              <a:lnSpc>
                <a:spcPct val="115000"/>
              </a:lnSpc>
              <a:spcBef>
                <a:spcPts val="435"/>
              </a:spcBef>
              <a:spcAft>
                <a:spcPts val="0"/>
              </a:spcAft>
              <a:buNone/>
            </a:pPr>
            <a:r>
              <a:rPr lang="en-US" sz="2400">
                <a:solidFill>
                  <a:schemeClr val="dk1"/>
                </a:solidFill>
                <a:latin typeface="Times New Roman"/>
                <a:ea typeface="Times New Roman"/>
                <a:cs typeface="Times New Roman"/>
                <a:sym typeface="Times New Roman"/>
              </a:rPr>
              <a:t> </a:t>
            </a:r>
            <a:endParaRPr sz="2400">
              <a:solidFill>
                <a:schemeClr val="dk1"/>
              </a:solidFill>
              <a:latin typeface="Times New Roman"/>
              <a:ea typeface="Times New Roman"/>
              <a:cs typeface="Times New Roman"/>
              <a:sym typeface="Times New Roman"/>
            </a:endParaRPr>
          </a:p>
          <a:p>
            <a:pPr indent="-438785" lvl="0" marL="377825" marR="351790" rtl="0" algn="l">
              <a:lnSpc>
                <a:spcPct val="115000"/>
              </a:lnSpc>
              <a:spcBef>
                <a:spcPts val="435"/>
              </a:spcBef>
              <a:spcAft>
                <a:spcPts val="0"/>
              </a:spcAft>
              <a:buClr>
                <a:schemeClr val="dk1"/>
              </a:buClr>
              <a:buSzPts val="2400"/>
              <a:buFont typeface="Times New Roman"/>
              <a:buChar char="•"/>
            </a:pPr>
            <a:r>
              <a:rPr lang="en-US" sz="2400" u="sng">
                <a:solidFill>
                  <a:srgbClr val="0000FF"/>
                </a:solidFill>
                <a:latin typeface="Times New Roman"/>
                <a:ea typeface="Times New Roman"/>
                <a:cs typeface="Times New Roman"/>
                <a:sym typeface="Times New Roman"/>
                <a:hlinkClick r:id="rId6">
                  <a:extLst>
                    <a:ext uri="{A12FA001-AC4F-418D-AE19-62706E023703}">
                      <ahyp:hlinkClr val="tx"/>
                    </a:ext>
                  </a:extLst>
                </a:hlinkClick>
              </a:rPr>
              <a:t>https://www.frontiersin.org/articles/10.3389/fvets.2021.669428/</a:t>
            </a:r>
            <a:r>
              <a:rPr lang="en-US" sz="2400">
                <a:solidFill>
                  <a:srgbClr val="0000FF"/>
                </a:solidFill>
                <a:latin typeface="Times New Roman"/>
                <a:ea typeface="Times New Roman"/>
                <a:cs typeface="Times New Roman"/>
                <a:sym typeface="Times New Roman"/>
              </a:rPr>
              <a:t> </a:t>
            </a:r>
            <a:r>
              <a:rPr lang="en-US" sz="2400" u="sng">
                <a:solidFill>
                  <a:srgbClr val="0000FF"/>
                </a:solidFill>
                <a:latin typeface="Times New Roman"/>
                <a:ea typeface="Times New Roman"/>
                <a:cs typeface="Times New Roman"/>
                <a:sym typeface="Times New Roman"/>
                <a:hlinkClick r:id="rId7">
                  <a:extLst>
                    <a:ext uri="{A12FA001-AC4F-418D-AE19-62706E023703}">
                      <ahyp:hlinkClr val="tx"/>
                    </a:ext>
                  </a:extLst>
                </a:hlinkClick>
              </a:rPr>
              <a:t>full</a:t>
            </a:r>
            <a:endParaRPr sz="24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65" name="Shape 265"/>
        <p:cNvGrpSpPr/>
        <p:nvPr/>
      </p:nvGrpSpPr>
      <p:grpSpPr>
        <a:xfrm>
          <a:off x="0" y="0"/>
          <a:ext cx="0" cy="0"/>
          <a:chOff x="0" y="0"/>
          <a:chExt cx="0" cy="0"/>
        </a:xfrm>
      </p:grpSpPr>
      <p:sp>
        <p:nvSpPr>
          <p:cNvPr id="266" name="Google Shape;266;p19"/>
          <p:cNvSpPr txBox="1"/>
          <p:nvPr/>
        </p:nvSpPr>
        <p:spPr>
          <a:xfrm>
            <a:off x="647700" y="3057525"/>
            <a:ext cx="9070975" cy="1262062"/>
          </a:xfrm>
          <a:prstGeom prst="rect">
            <a:avLst/>
          </a:prstGeom>
          <a:noFill/>
          <a:ln>
            <a:noFill/>
          </a:ln>
        </p:spPr>
        <p:txBody>
          <a:bodyPr anchorCtr="0" anchor="ctr" bIns="0" lIns="0" spcFirstLastPara="1" rIns="0" wrap="square" tIns="31675">
            <a:noAutofit/>
          </a:bodyPr>
          <a:lstStyle/>
          <a:p>
            <a:pPr indent="0" lvl="0" marL="0" marR="0" rtl="0" algn="ctr">
              <a:lnSpc>
                <a:spcPct val="93000"/>
              </a:lnSpc>
              <a:spcBef>
                <a:spcPts val="0"/>
              </a:spcBef>
              <a:spcAft>
                <a:spcPts val="0"/>
              </a:spcAft>
              <a:buClr>
                <a:srgbClr val="000000"/>
              </a:buClr>
              <a:buSzPts val="3600"/>
              <a:buFont typeface="Times New Roman"/>
              <a:buNone/>
            </a:pPr>
            <a:r>
              <a:rPr b="0" i="0" lang="en-US" sz="3600" u="none">
                <a:solidFill>
                  <a:srgbClr val="000000"/>
                </a:solidFill>
                <a:latin typeface="Times New Roman"/>
                <a:ea typeface="Times New Roman"/>
                <a:cs typeface="Times New Roman"/>
                <a:sym typeface="Times New Roman"/>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
          <p:cNvSpPr txBox="1"/>
          <p:nvPr/>
        </p:nvSpPr>
        <p:spPr>
          <a:xfrm>
            <a:off x="504825" y="-6350"/>
            <a:ext cx="9070975" cy="754062"/>
          </a:xfrm>
          <a:prstGeom prst="rect">
            <a:avLst/>
          </a:prstGeom>
          <a:noFill/>
          <a:ln>
            <a:noFill/>
          </a:ln>
        </p:spPr>
        <p:txBody>
          <a:bodyPr anchorCtr="0" anchor="ctr" bIns="0" lIns="0" spcFirstLastPara="1" rIns="0" wrap="square" tIns="31675">
            <a:noAutofit/>
          </a:bodyPr>
          <a:lstStyle/>
          <a:p>
            <a:pPr indent="0" lvl="0" marL="0" marR="0" rtl="0" algn="ctr">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Contents</a:t>
            </a:r>
            <a:endParaRPr/>
          </a:p>
        </p:txBody>
      </p:sp>
      <p:sp>
        <p:nvSpPr>
          <p:cNvPr id="146" name="Google Shape;146;p2"/>
          <p:cNvSpPr txBox="1"/>
          <p:nvPr/>
        </p:nvSpPr>
        <p:spPr>
          <a:xfrm>
            <a:off x="377825" y="466725"/>
            <a:ext cx="9323387" cy="5578475"/>
          </a:xfrm>
          <a:prstGeom prst="rect">
            <a:avLst/>
          </a:prstGeom>
          <a:noFill/>
          <a:ln>
            <a:noFill/>
          </a:ln>
        </p:spPr>
        <p:txBody>
          <a:bodyPr anchorCtr="0" anchor="t" bIns="0" lIns="0" spcFirstLastPara="1" rIns="0" wrap="square" tIns="21225">
            <a:noAutofit/>
          </a:bodyPr>
          <a:lstStyle/>
          <a:p>
            <a:pPr indent="-322262" lvl="0" marL="430212" marR="0" rtl="0" algn="l">
              <a:lnSpc>
                <a:spcPct val="100000"/>
              </a:lnSpc>
              <a:spcBef>
                <a:spcPts val="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Introduction</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Objectives</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Scope</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Literature Survey</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Proposed System</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Project Outcomes</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Block Diagram </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Use Case/DFD</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Technology Stack</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Suggestions in Review-1</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Result and Discussion</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Conclusion and Future Scope</a:t>
            </a:r>
            <a:endParaRPr/>
          </a:p>
          <a:p>
            <a:pPr indent="-322262" lvl="0" marL="430212" marR="0" rtl="0" algn="l">
              <a:lnSpc>
                <a:spcPct val="100000"/>
              </a:lnSpc>
              <a:spcBef>
                <a:spcPts val="1400"/>
              </a:spcBef>
              <a:spcAft>
                <a:spcPts val="0"/>
              </a:spcAft>
              <a:buClr>
                <a:srgbClr val="000000"/>
              </a:buClr>
              <a:buSzPts val="1080"/>
              <a:buFont typeface="Noto Sans Symbols"/>
              <a:buChar char="●"/>
            </a:pPr>
            <a:r>
              <a:rPr b="1" i="0" lang="en-US" sz="2400" u="none">
                <a:solidFill>
                  <a:srgbClr val="000000"/>
                </a:solidFill>
                <a:latin typeface="Times New Roman"/>
                <a:ea typeface="Times New Roman"/>
                <a:cs typeface="Times New Roman"/>
                <a:sym typeface="Times New Roman"/>
              </a:rPr>
              <a:t>References</a:t>
            </a:r>
            <a:endParaRPr/>
          </a:p>
          <a:p>
            <a:pPr indent="-253682" lvl="0" marL="430212" marR="0" rtl="0" algn="l">
              <a:lnSpc>
                <a:spcPct val="150000"/>
              </a:lnSpc>
              <a:spcBef>
                <a:spcPts val="1400"/>
              </a:spcBef>
              <a:spcAft>
                <a:spcPts val="0"/>
              </a:spcAft>
              <a:buClr>
                <a:srgbClr val="000000"/>
              </a:buClr>
              <a:buSzPts val="1080"/>
              <a:buFont typeface="Noto Sans Symbols"/>
              <a:buNone/>
            </a:pPr>
            <a:r>
              <a:t/>
            </a:r>
            <a:endParaRPr b="0" i="0" sz="2400" u="none">
              <a:solidFill>
                <a:srgbClr val="000000"/>
              </a:solidFill>
              <a:latin typeface="Times New Roman"/>
              <a:ea typeface="Times New Roman"/>
              <a:cs typeface="Times New Roman"/>
              <a:sym typeface="Times New Roman"/>
            </a:endParaRPr>
          </a:p>
          <a:p>
            <a:pPr indent="0" lvl="0" marL="0" marR="0" rtl="0" algn="l">
              <a:lnSpc>
                <a:spcPct val="100000"/>
              </a:lnSpc>
              <a:spcBef>
                <a:spcPts val="1400"/>
              </a:spcBef>
              <a:spcAft>
                <a:spcPts val="0"/>
              </a:spcAft>
              <a:buNone/>
            </a:pPr>
            <a:r>
              <a:t/>
            </a:r>
            <a:endParaRPr b="0" i="0" sz="2400" u="none">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1" name="Shape 151"/>
        <p:cNvGrpSpPr/>
        <p:nvPr/>
      </p:nvGrpSpPr>
      <p:grpSpPr>
        <a:xfrm>
          <a:off x="0" y="0"/>
          <a:ext cx="0" cy="0"/>
          <a:chOff x="0" y="0"/>
          <a:chExt cx="0" cy="0"/>
        </a:xfrm>
      </p:grpSpPr>
      <p:sp>
        <p:nvSpPr>
          <p:cNvPr id="152" name="Google Shape;152;p3"/>
          <p:cNvSpPr txBox="1"/>
          <p:nvPr/>
        </p:nvSpPr>
        <p:spPr>
          <a:xfrm>
            <a:off x="503237" y="301625"/>
            <a:ext cx="9070975" cy="1262062"/>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1. Introduction</a:t>
            </a:r>
            <a:endParaRPr/>
          </a:p>
        </p:txBody>
      </p:sp>
      <p:sp>
        <p:nvSpPr>
          <p:cNvPr id="153" name="Google Shape;153;p3"/>
          <p:cNvSpPr txBox="1"/>
          <p:nvPr/>
        </p:nvSpPr>
        <p:spPr>
          <a:xfrm>
            <a:off x="144450" y="1619250"/>
            <a:ext cx="7961400" cy="4899600"/>
          </a:xfrm>
          <a:prstGeom prst="rect">
            <a:avLst/>
          </a:prstGeom>
          <a:noFill/>
          <a:ln>
            <a:noFill/>
          </a:ln>
        </p:spPr>
        <p:txBody>
          <a:bodyPr anchorCtr="0" anchor="t" bIns="0" lIns="0" spcFirstLastPara="1" rIns="0" wrap="square" tIns="21225">
            <a:noAutofit/>
          </a:bodyPr>
          <a:lstStyle/>
          <a:p>
            <a:pPr indent="-387350" lvl="0" marL="457200" rtl="0" algn="just">
              <a:lnSpc>
                <a:spcPct val="150000"/>
              </a:lnSpc>
              <a:spcBef>
                <a:spcPts val="0"/>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Problem Identified : </a:t>
            </a:r>
            <a:endParaRPr sz="2500">
              <a:solidFill>
                <a:schemeClr val="dk1"/>
              </a:solidFill>
            </a:endParaRPr>
          </a:p>
          <a:p>
            <a:pPr indent="-387350" lvl="3" marL="1828800" rtl="0" algn="just">
              <a:lnSpc>
                <a:spcPct val="150000"/>
              </a:lnSpc>
              <a:spcBef>
                <a:spcPts val="0"/>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A lack of public awareness.</a:t>
            </a:r>
            <a:endParaRPr sz="1500">
              <a:solidFill>
                <a:schemeClr val="dk1"/>
              </a:solidFill>
            </a:endParaRPr>
          </a:p>
          <a:p>
            <a:pPr indent="-387350" lvl="3" marL="1828800" rtl="0" algn="just">
              <a:lnSpc>
                <a:spcPct val="150000"/>
              </a:lnSpc>
              <a:spcBef>
                <a:spcPts val="0"/>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Funding is hard to come by.</a:t>
            </a:r>
            <a:endParaRPr sz="1500">
              <a:solidFill>
                <a:schemeClr val="dk1"/>
              </a:solidFill>
            </a:endParaRPr>
          </a:p>
          <a:p>
            <a:pPr indent="-190500" lvl="0" marL="935037" rtl="0" algn="just">
              <a:lnSpc>
                <a:spcPct val="150000"/>
              </a:lnSpc>
              <a:spcBef>
                <a:spcPts val="1400"/>
              </a:spcBef>
              <a:spcAft>
                <a:spcPts val="0"/>
              </a:spcAft>
              <a:buNone/>
            </a:pPr>
            <a:r>
              <a:t/>
            </a:r>
            <a:endParaRPr sz="2400">
              <a:solidFill>
                <a:schemeClr val="dk1"/>
              </a:solidFill>
              <a:latin typeface="Times New Roman"/>
              <a:ea typeface="Times New Roman"/>
              <a:cs typeface="Times New Roman"/>
              <a:sym typeface="Times New Roman"/>
            </a:endParaRPr>
          </a:p>
          <a:p>
            <a:pPr indent="-387350" lvl="0" marL="457200" rtl="0" algn="just">
              <a:lnSpc>
                <a:spcPct val="150000"/>
              </a:lnSpc>
              <a:spcBef>
                <a:spcPts val="1400"/>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Solution Proposed :</a:t>
            </a:r>
            <a:endParaRPr sz="2500">
              <a:solidFill>
                <a:schemeClr val="dk1"/>
              </a:solidFill>
            </a:endParaRPr>
          </a:p>
          <a:p>
            <a:pPr indent="-387350" lvl="3" marL="1828800" rtl="0" algn="just">
              <a:lnSpc>
                <a:spcPct val="150000"/>
              </a:lnSpc>
              <a:spcBef>
                <a:spcPts val="0"/>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Donation portal for animal welfare.</a:t>
            </a:r>
            <a:endParaRPr sz="1500">
              <a:solidFill>
                <a:schemeClr val="dk1"/>
              </a:solidFill>
            </a:endParaRPr>
          </a:p>
          <a:p>
            <a:pPr indent="-387350" lvl="3" marL="1828800" rtl="0" algn="just">
              <a:lnSpc>
                <a:spcPct val="150000"/>
              </a:lnSpc>
              <a:spcBef>
                <a:spcPts val="0"/>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Basic first-aid information for animals.</a:t>
            </a:r>
            <a:endParaRPr sz="1500">
              <a:solidFill>
                <a:schemeClr val="dk1"/>
              </a:solidFill>
            </a:endParaRPr>
          </a:p>
          <a:p>
            <a:pPr indent="-387350" lvl="3" marL="1828800" rtl="0" algn="just">
              <a:lnSpc>
                <a:spcPct val="150000"/>
              </a:lnSpc>
              <a:spcBef>
                <a:spcPts val="0"/>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Availability of emergency contact information.</a:t>
            </a:r>
            <a:endParaRPr sz="1500">
              <a:solidFill>
                <a:schemeClr val="dk1"/>
              </a:solidFill>
            </a:endParaRPr>
          </a:p>
          <a:p>
            <a:pPr indent="0" lvl="0" marL="0" marR="0" rtl="0" algn="just">
              <a:lnSpc>
                <a:spcPct val="100000"/>
              </a:lnSpc>
              <a:spcBef>
                <a:spcPts val="1400"/>
              </a:spcBef>
              <a:spcAft>
                <a:spcPts val="0"/>
              </a:spcAft>
              <a:buNone/>
            </a:pPr>
            <a:r>
              <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8" name="Shape 158"/>
        <p:cNvGrpSpPr/>
        <p:nvPr/>
      </p:nvGrpSpPr>
      <p:grpSpPr>
        <a:xfrm>
          <a:off x="0" y="0"/>
          <a:ext cx="0" cy="0"/>
          <a:chOff x="0" y="0"/>
          <a:chExt cx="0" cy="0"/>
        </a:xfrm>
      </p:grpSpPr>
      <p:sp>
        <p:nvSpPr>
          <p:cNvPr id="159" name="Google Shape;159;p4"/>
          <p:cNvSpPr txBox="1"/>
          <p:nvPr/>
        </p:nvSpPr>
        <p:spPr>
          <a:xfrm>
            <a:off x="503237" y="301625"/>
            <a:ext cx="9070975" cy="1262062"/>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2. Objectives</a:t>
            </a:r>
            <a:endParaRPr/>
          </a:p>
        </p:txBody>
      </p:sp>
      <p:sp>
        <p:nvSpPr>
          <p:cNvPr id="160" name="Google Shape;160;p4"/>
          <p:cNvSpPr txBox="1"/>
          <p:nvPr/>
        </p:nvSpPr>
        <p:spPr>
          <a:xfrm>
            <a:off x="503237" y="1768475"/>
            <a:ext cx="9070975" cy="4989512"/>
          </a:xfrm>
          <a:prstGeom prst="rect">
            <a:avLst/>
          </a:prstGeom>
          <a:noFill/>
          <a:ln>
            <a:noFill/>
          </a:ln>
        </p:spPr>
        <p:txBody>
          <a:bodyPr anchorCtr="0" anchor="t" bIns="0" lIns="0" spcFirstLastPara="1" rIns="0" wrap="square" tIns="21225">
            <a:noAutofit/>
          </a:bodyPr>
          <a:lstStyle/>
          <a:p>
            <a:pPr indent="-342900" lvl="0" marL="450850" marR="0" rtl="0" algn="just">
              <a:lnSpc>
                <a:spcPct val="93000"/>
              </a:lnSpc>
              <a:spcBef>
                <a:spcPts val="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To enhance the positive and professional image of animal </a:t>
            </a:r>
            <a:endParaRPr/>
          </a:p>
          <a:p>
            <a:pPr indent="-342900" lvl="0" marL="450850" marR="0" rtl="0" algn="just">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welfare and control agencies.</a:t>
            </a:r>
            <a:endParaRPr/>
          </a:p>
          <a:p>
            <a:pPr indent="-342900" lvl="0" marL="450850" marR="0" rtl="0" algn="just">
              <a:lnSpc>
                <a:spcPct val="93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To protect and care for the suffering and homeless animals.</a:t>
            </a:r>
            <a:endParaRPr/>
          </a:p>
          <a:p>
            <a:pPr indent="-342900" lvl="0" marL="450850" marR="0" rtl="0" algn="just">
              <a:lnSpc>
                <a:spcPct val="93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To facilitate increased funding for the development, </a:t>
            </a:r>
            <a:endParaRPr/>
          </a:p>
          <a:p>
            <a:pPr indent="-342900" lvl="0" marL="450850" marR="0" rtl="0" algn="just">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validation and implementation of animal rescue </a:t>
            </a:r>
            <a:endParaRPr/>
          </a:p>
          <a:p>
            <a:pPr indent="-342900" lvl="0" marL="450850" marR="0" rtl="0" algn="just">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alternatives.</a:t>
            </a:r>
            <a:endParaRPr/>
          </a:p>
          <a:p>
            <a:pPr indent="-342900" lvl="0" marL="450850" marR="0" rtl="0" algn="just">
              <a:lnSpc>
                <a:spcPct val="93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To find the solutions for the rescue of animals &amp; birds and </a:t>
            </a:r>
            <a:endParaRPr/>
          </a:p>
          <a:p>
            <a:pPr indent="-342900" lvl="0" marL="450850" marR="0" rtl="0" algn="just">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accordingly providing basic needs to them.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5" name="Shape 165"/>
        <p:cNvGrpSpPr/>
        <p:nvPr/>
      </p:nvGrpSpPr>
      <p:grpSpPr>
        <a:xfrm>
          <a:off x="0" y="0"/>
          <a:ext cx="0" cy="0"/>
          <a:chOff x="0" y="0"/>
          <a:chExt cx="0" cy="0"/>
        </a:xfrm>
      </p:grpSpPr>
      <p:sp>
        <p:nvSpPr>
          <p:cNvPr id="166" name="Google Shape;166;p5"/>
          <p:cNvSpPr txBox="1"/>
          <p:nvPr/>
        </p:nvSpPr>
        <p:spPr>
          <a:xfrm>
            <a:off x="503237" y="301625"/>
            <a:ext cx="9070975" cy="1262062"/>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3. Scope</a:t>
            </a:r>
            <a:endParaRPr/>
          </a:p>
        </p:txBody>
      </p:sp>
      <p:sp>
        <p:nvSpPr>
          <p:cNvPr id="167" name="Google Shape;167;p5"/>
          <p:cNvSpPr txBox="1"/>
          <p:nvPr/>
        </p:nvSpPr>
        <p:spPr>
          <a:xfrm>
            <a:off x="503237" y="1768475"/>
            <a:ext cx="9070975" cy="4989512"/>
          </a:xfrm>
          <a:prstGeom prst="rect">
            <a:avLst/>
          </a:prstGeom>
          <a:noFill/>
          <a:ln>
            <a:noFill/>
          </a:ln>
        </p:spPr>
        <p:txBody>
          <a:bodyPr anchorCtr="0" anchor="t" bIns="0" lIns="0" spcFirstLastPara="1" rIns="0" wrap="square" tIns="21225">
            <a:noAutofit/>
          </a:bodyPr>
          <a:lstStyle/>
          <a:p>
            <a:pPr indent="-342900" lvl="0" marL="450850" marR="0" rtl="0" algn="just">
              <a:lnSpc>
                <a:spcPct val="93000"/>
              </a:lnSpc>
              <a:spcBef>
                <a:spcPts val="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The main scope for this project is limited to the intranet for</a:t>
            </a:r>
            <a:endParaRPr/>
          </a:p>
          <a:p>
            <a:pPr indent="-342900" lvl="0" marL="450850" marR="0" rtl="0" algn="just">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time being it is not deployable on any handheld devices.</a:t>
            </a:r>
            <a:endParaRPr/>
          </a:p>
          <a:p>
            <a:pPr indent="-342900" lvl="0" marL="450850" marR="0" rtl="0" algn="just">
              <a:lnSpc>
                <a:spcPct val="93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Also, to provide ease of working towards the welfare of</a:t>
            </a:r>
            <a:endParaRPr/>
          </a:p>
          <a:p>
            <a:pPr indent="-342900" lvl="0" marL="450850" marR="0" rtl="0" algn="just">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abandoned, stray, lost, or surrendered pets.</a:t>
            </a:r>
            <a:endParaRPr/>
          </a:p>
          <a:p>
            <a:pPr indent="-342900" lvl="0" marL="450850" marR="0" rtl="0" algn="just">
              <a:lnSpc>
                <a:spcPct val="93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It saves time, paperwork is less and easy retrieval of records.</a:t>
            </a:r>
            <a:endParaRPr/>
          </a:p>
          <a:p>
            <a:pPr indent="-342900" lvl="0" marL="450850" marR="0" rtl="0" algn="just">
              <a:lnSpc>
                <a:spcPct val="93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Automating the system reduces the process of middle man </a:t>
            </a:r>
            <a:endParaRPr/>
          </a:p>
          <a:p>
            <a:pPr indent="-342900" lvl="0" marL="450850" marR="0" rtl="0" algn="just">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who takes a commission.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2" name="Shape 172"/>
        <p:cNvGrpSpPr/>
        <p:nvPr/>
      </p:nvGrpSpPr>
      <p:grpSpPr>
        <a:xfrm>
          <a:off x="0" y="0"/>
          <a:ext cx="0" cy="0"/>
          <a:chOff x="0" y="0"/>
          <a:chExt cx="0" cy="0"/>
        </a:xfrm>
      </p:grpSpPr>
      <p:sp>
        <p:nvSpPr>
          <p:cNvPr id="173" name="Google Shape;173;p6"/>
          <p:cNvSpPr txBox="1"/>
          <p:nvPr/>
        </p:nvSpPr>
        <p:spPr>
          <a:xfrm>
            <a:off x="503237" y="301625"/>
            <a:ext cx="9070975" cy="1262062"/>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4. Literature Survey</a:t>
            </a:r>
            <a:endParaRPr/>
          </a:p>
        </p:txBody>
      </p:sp>
      <p:sp>
        <p:nvSpPr>
          <p:cNvPr id="174" name="Google Shape;174;p6"/>
          <p:cNvSpPr txBox="1"/>
          <p:nvPr/>
        </p:nvSpPr>
        <p:spPr>
          <a:xfrm>
            <a:off x="223825" y="1412875"/>
            <a:ext cx="9655500" cy="5890800"/>
          </a:xfrm>
          <a:prstGeom prst="rect">
            <a:avLst/>
          </a:prstGeom>
          <a:noFill/>
          <a:ln>
            <a:noFill/>
          </a:ln>
        </p:spPr>
        <p:txBody>
          <a:bodyPr anchorCtr="0" anchor="t" bIns="0" lIns="0" spcFirstLastPara="1" rIns="0" wrap="square" tIns="21225">
            <a:noAutofit/>
          </a:bodyPr>
          <a:lstStyle/>
          <a:p>
            <a:pPr indent="-322262" lvl="0" marL="430212" marR="0" rtl="0" algn="just">
              <a:lnSpc>
                <a:spcPct val="150000"/>
              </a:lnSpc>
              <a:spcBef>
                <a:spcPts val="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a:t>
            </a:r>
            <a:r>
              <a:rPr b="1" i="0" lang="en-US" sz="2300" u="sng">
                <a:solidFill>
                  <a:srgbClr val="000000"/>
                </a:solidFill>
                <a:latin typeface="Times New Roman"/>
                <a:ea typeface="Times New Roman"/>
                <a:cs typeface="Times New Roman"/>
                <a:sym typeface="Times New Roman"/>
              </a:rPr>
              <a:t>P</a:t>
            </a:r>
            <a:r>
              <a:rPr b="1" lang="en-US" sz="2300" u="sng">
                <a:latin typeface="Times New Roman"/>
                <a:ea typeface="Times New Roman"/>
                <a:cs typeface="Times New Roman"/>
                <a:sym typeface="Times New Roman"/>
              </a:rPr>
              <a:t>aper 1</a:t>
            </a:r>
            <a:r>
              <a:rPr b="1" lang="en-US" sz="2300">
                <a:latin typeface="Times New Roman"/>
                <a:ea typeface="Times New Roman"/>
                <a:cs typeface="Times New Roman"/>
                <a:sym typeface="Times New Roman"/>
              </a:rPr>
              <a:t> :</a:t>
            </a:r>
            <a:r>
              <a:rPr lang="en-US" sz="2300">
                <a:latin typeface="Times New Roman"/>
                <a:ea typeface="Times New Roman"/>
                <a:cs typeface="Times New Roman"/>
                <a:sym typeface="Times New Roman"/>
              </a:rPr>
              <a:t> </a:t>
            </a:r>
            <a:r>
              <a:rPr b="1" lang="en-US" sz="1100">
                <a:solidFill>
                  <a:schemeClr val="dk1"/>
                </a:solidFill>
                <a:latin typeface="Times New Roman"/>
                <a:ea typeface="Times New Roman"/>
                <a:cs typeface="Times New Roman"/>
                <a:sym typeface="Times New Roman"/>
              </a:rPr>
              <a:t> </a:t>
            </a:r>
            <a:r>
              <a:rPr b="1" lang="en-US" sz="2200">
                <a:solidFill>
                  <a:schemeClr val="dk1"/>
                </a:solidFill>
                <a:latin typeface="Times New Roman"/>
                <a:ea typeface="Times New Roman"/>
                <a:cs typeface="Times New Roman"/>
                <a:sym typeface="Times New Roman"/>
              </a:rPr>
              <a:t>Pet Adoption Website</a:t>
            </a:r>
            <a:endParaRPr b="1" sz="2200">
              <a:solidFill>
                <a:schemeClr val="dk1"/>
              </a:solidFill>
              <a:latin typeface="Times New Roman"/>
              <a:ea typeface="Times New Roman"/>
              <a:cs typeface="Times New Roman"/>
              <a:sym typeface="Times New Roman"/>
            </a:endParaRPr>
          </a:p>
          <a:p>
            <a:pPr indent="0" lvl="0" marL="107950" marR="128904" rtl="0" algn="just">
              <a:lnSpc>
                <a:spcPct val="165000"/>
              </a:lnSpc>
              <a:spcBef>
                <a:spcPts val="840"/>
              </a:spcBef>
              <a:spcAft>
                <a:spcPts val="0"/>
              </a:spcAft>
              <a:buClr>
                <a:schemeClr val="dk1"/>
              </a:buClr>
              <a:buSzPts val="1100"/>
              <a:buFont typeface="Arial"/>
              <a:buNone/>
            </a:pPr>
            <a:r>
              <a:rPr b="1" lang="en-US" sz="2200" u="sng">
                <a:solidFill>
                  <a:schemeClr val="dk1"/>
                </a:solidFill>
                <a:latin typeface="Times New Roman"/>
                <a:ea typeface="Times New Roman"/>
                <a:cs typeface="Times New Roman"/>
                <a:sym typeface="Times New Roman"/>
              </a:rPr>
              <a:t>Author</a:t>
            </a:r>
            <a:r>
              <a:rPr b="1" lang="en-US" sz="2200">
                <a:solidFill>
                  <a:schemeClr val="dk1"/>
                </a:solidFill>
                <a:latin typeface="Times New Roman"/>
                <a:ea typeface="Times New Roman"/>
                <a:cs typeface="Times New Roman"/>
                <a:sym typeface="Times New Roman"/>
              </a:rPr>
              <a:t> : </a:t>
            </a:r>
            <a:r>
              <a:rPr lang="en-US" sz="2200">
                <a:solidFill>
                  <a:schemeClr val="dk1"/>
                </a:solidFill>
                <a:latin typeface="Times New Roman"/>
                <a:ea typeface="Times New Roman"/>
                <a:cs typeface="Times New Roman"/>
                <a:sym typeface="Times New Roman"/>
              </a:rPr>
              <a:t>Randall Dsouza*1, Vijay Vidhrani*2, Siddhi Bhatade*3, Tanaya Kadam*4, Pratibha Pednekar*5</a:t>
            </a:r>
            <a:endParaRPr sz="2200">
              <a:latin typeface="Times New Roman"/>
              <a:ea typeface="Times New Roman"/>
              <a:cs typeface="Times New Roman"/>
              <a:sym typeface="Times New Roman"/>
            </a:endParaRPr>
          </a:p>
          <a:p>
            <a:pPr indent="0" lvl="0" marL="0" marR="0" rtl="0" algn="just">
              <a:lnSpc>
                <a:spcPct val="150000"/>
              </a:lnSpc>
              <a:spcBef>
                <a:spcPts val="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A Pet Adoption Website is a website based on helping pets and providing them a safe place where they can live in peace and get the love and support. It helps the pets to have a new life where he can be happy. Animal adoption in India is usually done by buying dogs/cats from Pet shop or buying from the people whose Pets have had babies. There are only a few people that adopt stray Pet. The inspiration of this project may be a Android and iOS Website for people to be more responsive to the stray animals awaiting to urge adopted around India.</a:t>
            </a:r>
            <a:endParaRPr/>
          </a:p>
          <a:p>
            <a:pPr indent="0" lvl="0" marL="0" marR="0" rtl="0" algn="just">
              <a:lnSpc>
                <a:spcPct val="100000"/>
              </a:lnSpc>
              <a:spcBef>
                <a:spcPts val="1000"/>
              </a:spcBef>
              <a:spcAft>
                <a:spcPts val="0"/>
              </a:spcAft>
              <a:buNone/>
            </a:pPr>
            <a:r>
              <a:t/>
            </a:r>
            <a:endParaRPr b="0" i="0" sz="2400" u="none">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9" name="Shape 179"/>
        <p:cNvGrpSpPr/>
        <p:nvPr/>
      </p:nvGrpSpPr>
      <p:grpSpPr>
        <a:xfrm>
          <a:off x="0" y="0"/>
          <a:ext cx="0" cy="0"/>
          <a:chOff x="0" y="0"/>
          <a:chExt cx="0" cy="0"/>
        </a:xfrm>
      </p:grpSpPr>
      <p:sp>
        <p:nvSpPr>
          <p:cNvPr id="180" name="Google Shape;180;g188482c6fdd_1_0"/>
          <p:cNvSpPr txBox="1"/>
          <p:nvPr/>
        </p:nvSpPr>
        <p:spPr>
          <a:xfrm>
            <a:off x="503237" y="301625"/>
            <a:ext cx="9071100" cy="1262100"/>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4. Literature Survey</a:t>
            </a:r>
            <a:endParaRPr/>
          </a:p>
        </p:txBody>
      </p:sp>
      <p:sp>
        <p:nvSpPr>
          <p:cNvPr id="181" name="Google Shape;181;g188482c6fdd_1_0"/>
          <p:cNvSpPr txBox="1"/>
          <p:nvPr/>
        </p:nvSpPr>
        <p:spPr>
          <a:xfrm>
            <a:off x="223825" y="1412875"/>
            <a:ext cx="9655500" cy="5890800"/>
          </a:xfrm>
          <a:prstGeom prst="rect">
            <a:avLst/>
          </a:prstGeom>
          <a:noFill/>
          <a:ln>
            <a:noFill/>
          </a:ln>
        </p:spPr>
        <p:txBody>
          <a:bodyPr anchorCtr="0" anchor="t" bIns="0" lIns="0" spcFirstLastPara="1" rIns="0" wrap="square" tIns="21225">
            <a:noAutofit/>
          </a:bodyPr>
          <a:lstStyle/>
          <a:p>
            <a:pPr indent="-322262" lvl="0" marL="430212" marR="0" rtl="0" algn="just">
              <a:lnSpc>
                <a:spcPct val="150000"/>
              </a:lnSpc>
              <a:spcBef>
                <a:spcPts val="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a:t>
            </a:r>
            <a:r>
              <a:rPr b="1" i="0" lang="en-US" sz="2300" u="sng">
                <a:solidFill>
                  <a:srgbClr val="000000"/>
                </a:solidFill>
                <a:latin typeface="Times New Roman"/>
                <a:ea typeface="Times New Roman"/>
                <a:cs typeface="Times New Roman"/>
                <a:sym typeface="Times New Roman"/>
              </a:rPr>
              <a:t>P</a:t>
            </a:r>
            <a:r>
              <a:rPr b="1" lang="en-US" sz="2300" u="sng">
                <a:latin typeface="Times New Roman"/>
                <a:ea typeface="Times New Roman"/>
                <a:cs typeface="Times New Roman"/>
                <a:sym typeface="Times New Roman"/>
              </a:rPr>
              <a:t>aper 1</a:t>
            </a:r>
            <a:r>
              <a:rPr b="1" lang="en-US" sz="2300">
                <a:latin typeface="Times New Roman"/>
                <a:ea typeface="Times New Roman"/>
                <a:cs typeface="Times New Roman"/>
                <a:sym typeface="Times New Roman"/>
              </a:rPr>
              <a:t> :</a:t>
            </a:r>
            <a:r>
              <a:rPr lang="en-US" sz="2300">
                <a:latin typeface="Times New Roman"/>
                <a:ea typeface="Times New Roman"/>
                <a:cs typeface="Times New Roman"/>
                <a:sym typeface="Times New Roman"/>
              </a:rPr>
              <a:t> </a:t>
            </a:r>
            <a:r>
              <a:rPr b="1" lang="en-US" sz="1100">
                <a:solidFill>
                  <a:schemeClr val="dk1"/>
                </a:solidFill>
                <a:latin typeface="Times New Roman"/>
                <a:ea typeface="Times New Roman"/>
                <a:cs typeface="Times New Roman"/>
                <a:sym typeface="Times New Roman"/>
              </a:rPr>
              <a:t> </a:t>
            </a:r>
            <a:r>
              <a:rPr b="1" lang="en-US" sz="2100">
                <a:solidFill>
                  <a:schemeClr val="dk1"/>
                </a:solidFill>
                <a:latin typeface="Times New Roman"/>
                <a:ea typeface="Times New Roman"/>
                <a:cs typeface="Times New Roman"/>
                <a:sym typeface="Times New Roman"/>
              </a:rPr>
              <a:t>A New Web-Based Tool for RTO-Focused Animal Shelter Data Analysis</a:t>
            </a:r>
            <a:endParaRPr b="1" sz="2100">
              <a:solidFill>
                <a:schemeClr val="dk1"/>
              </a:solidFill>
              <a:latin typeface="Times New Roman"/>
              <a:ea typeface="Times New Roman"/>
              <a:cs typeface="Times New Roman"/>
              <a:sym typeface="Times New Roman"/>
            </a:endParaRPr>
          </a:p>
          <a:p>
            <a:pPr indent="0" lvl="0" marL="107950" marR="128904" rtl="0" algn="just">
              <a:lnSpc>
                <a:spcPct val="165000"/>
              </a:lnSpc>
              <a:spcBef>
                <a:spcPts val="840"/>
              </a:spcBef>
              <a:spcAft>
                <a:spcPts val="0"/>
              </a:spcAft>
              <a:buClr>
                <a:schemeClr val="dk1"/>
              </a:buClr>
              <a:buSzPts val="1100"/>
              <a:buFont typeface="Arial"/>
              <a:buNone/>
            </a:pPr>
            <a:r>
              <a:rPr b="1" lang="en-US" sz="2200" u="sng">
                <a:solidFill>
                  <a:schemeClr val="dk1"/>
                </a:solidFill>
                <a:latin typeface="Times New Roman"/>
                <a:ea typeface="Times New Roman"/>
                <a:cs typeface="Times New Roman"/>
                <a:sym typeface="Times New Roman"/>
              </a:rPr>
              <a:t>Author</a:t>
            </a:r>
            <a:r>
              <a:rPr b="1" lang="en-US" sz="2200">
                <a:solidFill>
                  <a:schemeClr val="dk1"/>
                </a:solidFill>
                <a:latin typeface="Times New Roman"/>
                <a:ea typeface="Times New Roman"/>
                <a:cs typeface="Times New Roman"/>
                <a:sym typeface="Times New Roman"/>
              </a:rPr>
              <a:t> : </a:t>
            </a:r>
            <a:r>
              <a:rPr lang="en-US" sz="2200">
                <a:solidFill>
                  <a:schemeClr val="dk1"/>
                </a:solidFill>
                <a:latin typeface="Times New Roman"/>
                <a:ea typeface="Times New Roman"/>
                <a:cs typeface="Times New Roman"/>
                <a:sym typeface="Times New Roman"/>
              </a:rPr>
              <a:t>Tom Kremer Minerva Schools at KGI, San Francisco, CA, United States</a:t>
            </a:r>
            <a:endParaRPr sz="2200">
              <a:latin typeface="Times New Roman"/>
              <a:ea typeface="Times New Roman"/>
              <a:cs typeface="Times New Roman"/>
              <a:sym typeface="Times New Roman"/>
            </a:endParaRPr>
          </a:p>
          <a:p>
            <a:pPr indent="-322262" lvl="0" marL="430212" rtl="0" algn="just">
              <a:lnSpc>
                <a:spcPct val="15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Animal shelters are increasingly interested in reducing their intake and</a:t>
            </a:r>
            <a:endParaRPr sz="2400">
              <a:solidFill>
                <a:schemeClr val="dk1"/>
              </a:solidFill>
              <a:latin typeface="Times New Roman"/>
              <a:ea typeface="Times New Roman"/>
              <a:cs typeface="Times New Roman"/>
              <a:sym typeface="Times New Roman"/>
            </a:endParaRPr>
          </a:p>
          <a:p>
            <a:pPr indent="-322262" lvl="0" marL="430212" rtl="0" algn="just">
              <a:lnSpc>
                <a:spcPct val="15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helping their communities keep and care for animals. Improving</a:t>
            </a:r>
            <a:endParaRPr sz="2400">
              <a:solidFill>
                <a:schemeClr val="dk1"/>
              </a:solidFill>
              <a:latin typeface="Times New Roman"/>
              <a:ea typeface="Times New Roman"/>
              <a:cs typeface="Times New Roman"/>
              <a:sym typeface="Times New Roman"/>
            </a:endParaRPr>
          </a:p>
          <a:p>
            <a:pPr indent="-322262" lvl="0" marL="430212" rtl="0" algn="just">
              <a:lnSpc>
                <a:spcPct val="15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Return-to-Owner (RTO) rates of stray dogs is one path to save significant</a:t>
            </a:r>
            <a:endParaRPr sz="2400">
              <a:solidFill>
                <a:schemeClr val="dk1"/>
              </a:solidFill>
              <a:latin typeface="Times New Roman"/>
              <a:ea typeface="Times New Roman"/>
              <a:cs typeface="Times New Roman"/>
              <a:sym typeface="Times New Roman"/>
            </a:endParaRPr>
          </a:p>
          <a:p>
            <a:pPr indent="-322262" lvl="0" marL="430212" rtl="0" algn="just">
              <a:lnSpc>
                <a:spcPct val="15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shelter space, time, and costs and keep animals with their caregivers and</a:t>
            </a:r>
            <a:endParaRPr sz="2400">
              <a:solidFill>
                <a:schemeClr val="dk1"/>
              </a:solidFill>
              <a:latin typeface="Times New Roman"/>
              <a:ea typeface="Times New Roman"/>
              <a:cs typeface="Times New Roman"/>
              <a:sym typeface="Times New Roman"/>
            </a:endParaRPr>
          </a:p>
          <a:p>
            <a:pPr indent="-322262" lvl="0" marL="430212" rtl="0" algn="just">
              <a:lnSpc>
                <a:spcPct val="15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communities. Aggregating and visualizing RTO data spatially are useful for</a:t>
            </a:r>
            <a:endParaRPr sz="2400">
              <a:solidFill>
                <a:schemeClr val="dk1"/>
              </a:solidFill>
              <a:latin typeface="Times New Roman"/>
              <a:ea typeface="Times New Roman"/>
              <a:cs typeface="Times New Roman"/>
              <a:sym typeface="Times New Roman"/>
            </a:endParaRPr>
          </a:p>
          <a:p>
            <a:pPr indent="-322262" lvl="0" marL="430212" rtl="0" algn="just">
              <a:lnSpc>
                <a:spcPct val="15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identifying trends and highlighting areas for potential interventions. Shelters</a:t>
            </a:r>
            <a:endParaRPr sz="2400">
              <a:solidFill>
                <a:schemeClr val="dk1"/>
              </a:solidFill>
              <a:latin typeface="Times New Roman"/>
              <a:ea typeface="Times New Roman"/>
              <a:cs typeface="Times New Roman"/>
              <a:sym typeface="Times New Roman"/>
            </a:endParaRPr>
          </a:p>
          <a:p>
            <a:pPr indent="-322262" lvl="0" marL="430212" rtl="0" algn="just">
              <a:lnSpc>
                <a:spcPct val="15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are welcome to use the tool and participate in the development of new</a:t>
            </a:r>
            <a:endParaRPr sz="2400">
              <a:solidFill>
                <a:schemeClr val="dk1"/>
              </a:solidFill>
              <a:latin typeface="Times New Roman"/>
              <a:ea typeface="Times New Roman"/>
              <a:cs typeface="Times New Roman"/>
              <a:sym typeface="Times New Roman"/>
            </a:endParaRPr>
          </a:p>
          <a:p>
            <a:pPr indent="-322262" lvl="0" marL="430212" rtl="0" algn="just">
              <a:lnSpc>
                <a:spcPct val="15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analytical lenses and visualizations that would best suit their needs.</a:t>
            </a:r>
            <a:endParaRPr>
              <a:solidFill>
                <a:schemeClr val="dk1"/>
              </a:solidFill>
            </a:endParaRPr>
          </a:p>
          <a:p>
            <a:pPr indent="0" lvl="0" marL="0" rtl="0" algn="just">
              <a:spcBef>
                <a:spcPts val="1000"/>
              </a:spcBef>
              <a:spcAft>
                <a:spcPts val="0"/>
              </a:spcAft>
              <a:buClr>
                <a:schemeClr val="dk1"/>
              </a:buClr>
              <a:buFont typeface="Arial"/>
              <a:buNone/>
            </a:pPr>
            <a:r>
              <a:t/>
            </a:r>
            <a:endParaRPr sz="2400">
              <a:solidFill>
                <a:schemeClr val="dk1"/>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Clr>
                <a:srgbClr val="000000"/>
              </a:buClr>
              <a:buSzPts val="2400"/>
              <a:buFont typeface="Times New Roman"/>
              <a:buNone/>
            </a:pPr>
            <a:r>
              <a:t/>
            </a:r>
            <a:endParaRPr sz="2400">
              <a:latin typeface="Times New Roman"/>
              <a:ea typeface="Times New Roman"/>
              <a:cs typeface="Times New Roman"/>
              <a:sym typeface="Times New Roman"/>
            </a:endParaRPr>
          </a:p>
          <a:p>
            <a:pPr indent="0" lvl="0" marL="0" marR="0" rtl="0" algn="just">
              <a:lnSpc>
                <a:spcPct val="100000"/>
              </a:lnSpc>
              <a:spcBef>
                <a:spcPts val="1000"/>
              </a:spcBef>
              <a:spcAft>
                <a:spcPts val="0"/>
              </a:spcAft>
              <a:buNone/>
            </a:pPr>
            <a:r>
              <a:t/>
            </a:r>
            <a:endParaRPr b="0" i="0" sz="2400" u="none">
              <a:solidFill>
                <a:srgbClr val="000000"/>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6" name="Shape 186"/>
        <p:cNvGrpSpPr/>
        <p:nvPr/>
      </p:nvGrpSpPr>
      <p:grpSpPr>
        <a:xfrm>
          <a:off x="0" y="0"/>
          <a:ext cx="0" cy="0"/>
          <a:chOff x="0" y="0"/>
          <a:chExt cx="0" cy="0"/>
        </a:xfrm>
      </p:grpSpPr>
      <p:sp>
        <p:nvSpPr>
          <p:cNvPr id="187" name="Google Shape;187;p8"/>
          <p:cNvSpPr txBox="1"/>
          <p:nvPr/>
        </p:nvSpPr>
        <p:spPr>
          <a:xfrm>
            <a:off x="503237" y="301625"/>
            <a:ext cx="9070975" cy="1262062"/>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5. Proposed System</a:t>
            </a:r>
            <a:endParaRPr/>
          </a:p>
          <a:p>
            <a:pPr indent="0" lvl="0" marL="0" marR="0" rtl="0" algn="l">
              <a:lnSpc>
                <a:spcPct val="100000"/>
              </a:lnSpc>
              <a:spcBef>
                <a:spcPts val="0"/>
              </a:spcBef>
              <a:spcAft>
                <a:spcPts val="0"/>
              </a:spcAft>
              <a:buNone/>
            </a:pPr>
            <a:r>
              <a:t/>
            </a:r>
            <a:endParaRPr b="1" i="0" sz="3600" u="none">
              <a:solidFill>
                <a:srgbClr val="000000"/>
              </a:solidFill>
              <a:latin typeface="Times New Roman"/>
              <a:ea typeface="Times New Roman"/>
              <a:cs typeface="Times New Roman"/>
              <a:sym typeface="Times New Roman"/>
            </a:endParaRPr>
          </a:p>
        </p:txBody>
      </p:sp>
      <p:sp>
        <p:nvSpPr>
          <p:cNvPr id="188" name="Google Shape;188;p8"/>
          <p:cNvSpPr txBox="1"/>
          <p:nvPr/>
        </p:nvSpPr>
        <p:spPr>
          <a:xfrm>
            <a:off x="503237" y="1768475"/>
            <a:ext cx="9070975" cy="4989512"/>
          </a:xfrm>
          <a:prstGeom prst="rect">
            <a:avLst/>
          </a:prstGeom>
          <a:noFill/>
          <a:ln>
            <a:noFill/>
          </a:ln>
        </p:spPr>
        <p:txBody>
          <a:bodyPr anchorCtr="0" anchor="t" bIns="0" lIns="0" spcFirstLastPara="1" rIns="0" wrap="square" tIns="21225">
            <a:noAutofit/>
          </a:bodyPr>
          <a:lstStyle/>
          <a:p>
            <a:pPr indent="-342900" lvl="0" marL="450850" marR="0" rtl="0" algn="l">
              <a:lnSpc>
                <a:spcPct val="93000"/>
              </a:lnSpc>
              <a:spcBef>
                <a:spcPts val="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Animal rescue website mainly focuses on adoption &amp; rescue</a:t>
            </a:r>
            <a:endParaRPr/>
          </a:p>
          <a:p>
            <a:pPr indent="-342900" lvl="0" marL="450850" marR="0" rtl="0" algn="l">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of pets so we have featured the steps for it.</a:t>
            </a:r>
            <a:endParaRPr/>
          </a:p>
          <a:p>
            <a:pPr indent="-342900" lvl="0" marL="450850" marR="0" rtl="0" algn="l">
              <a:lnSpc>
                <a:spcPct val="93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Also, If any person is willing to donate for pets, we accept</a:t>
            </a:r>
            <a:endParaRPr/>
          </a:p>
          <a:p>
            <a:pPr indent="-342900" lvl="0" marL="450850" marR="0" rtl="0" algn="l">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the Donation too.</a:t>
            </a:r>
            <a:endParaRPr/>
          </a:p>
          <a:p>
            <a:pPr indent="-342900" lvl="0" marL="450850" marR="0" rtl="0" algn="l">
              <a:lnSpc>
                <a:spcPct val="93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 If any pet is injured, the steps for treatment have been</a:t>
            </a:r>
            <a:endParaRPr/>
          </a:p>
          <a:p>
            <a:pPr indent="-342900" lvl="0" marL="450850" marR="0" rtl="0" algn="l">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highlighted in our project.</a:t>
            </a:r>
            <a:endParaRPr/>
          </a:p>
          <a:p>
            <a:pPr indent="-342900" lvl="0" marL="450850" marR="0" rtl="0" algn="l">
              <a:lnSpc>
                <a:spcPct val="93000"/>
              </a:lnSpc>
              <a:spcBef>
                <a:spcPts val="140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We also have social media contacts wherein  people can</a:t>
            </a:r>
            <a:endParaRPr/>
          </a:p>
          <a:p>
            <a:pPr indent="-342900" lvl="0" marL="450850" marR="0" rtl="0" algn="l">
              <a:lnSpc>
                <a:spcPct val="93000"/>
              </a:lnSpc>
              <a:spcBef>
                <a:spcPts val="140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connect with us and can know the things they want to.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3" name="Shape 193"/>
        <p:cNvGrpSpPr/>
        <p:nvPr/>
      </p:nvGrpSpPr>
      <p:grpSpPr>
        <a:xfrm>
          <a:off x="0" y="0"/>
          <a:ext cx="0" cy="0"/>
          <a:chOff x="0" y="0"/>
          <a:chExt cx="0" cy="0"/>
        </a:xfrm>
      </p:grpSpPr>
      <p:sp>
        <p:nvSpPr>
          <p:cNvPr id="194" name="Google Shape;194;p9"/>
          <p:cNvSpPr txBox="1"/>
          <p:nvPr/>
        </p:nvSpPr>
        <p:spPr>
          <a:xfrm>
            <a:off x="503237" y="301625"/>
            <a:ext cx="9070975" cy="1262062"/>
          </a:xfrm>
          <a:prstGeom prst="rect">
            <a:avLst/>
          </a:prstGeom>
          <a:noFill/>
          <a:ln>
            <a:noFill/>
          </a:ln>
        </p:spPr>
        <p:txBody>
          <a:bodyPr anchorCtr="0" anchor="ctr" bIns="0" lIns="0" spcFirstLastPara="1" rIns="0" wrap="square" tIns="31675">
            <a:noAutofit/>
          </a:bodyPr>
          <a:lstStyle/>
          <a:p>
            <a:pPr indent="0" lvl="0" marL="0" marR="0" rtl="0" algn="l">
              <a:lnSpc>
                <a:spcPct val="93000"/>
              </a:lnSpc>
              <a:spcBef>
                <a:spcPts val="0"/>
              </a:spcBef>
              <a:spcAft>
                <a:spcPts val="0"/>
              </a:spcAft>
              <a:buClr>
                <a:srgbClr val="000000"/>
              </a:buClr>
              <a:buSzPts val="3600"/>
              <a:buFont typeface="Times New Roman"/>
              <a:buNone/>
            </a:pPr>
            <a:r>
              <a:rPr b="1" i="0" lang="en-US" sz="3600" u="none">
                <a:solidFill>
                  <a:srgbClr val="000000"/>
                </a:solidFill>
                <a:latin typeface="Times New Roman"/>
                <a:ea typeface="Times New Roman"/>
                <a:cs typeface="Times New Roman"/>
                <a:sym typeface="Times New Roman"/>
              </a:rPr>
              <a:t>6. Outcome of Project</a:t>
            </a:r>
            <a:endParaRPr/>
          </a:p>
        </p:txBody>
      </p:sp>
      <p:sp>
        <p:nvSpPr>
          <p:cNvPr id="195" name="Google Shape;195;p9"/>
          <p:cNvSpPr txBox="1"/>
          <p:nvPr/>
        </p:nvSpPr>
        <p:spPr>
          <a:xfrm>
            <a:off x="503237" y="1768475"/>
            <a:ext cx="9070975" cy="4989512"/>
          </a:xfrm>
          <a:prstGeom prst="rect">
            <a:avLst/>
          </a:prstGeom>
          <a:noFill/>
          <a:ln>
            <a:noFill/>
          </a:ln>
        </p:spPr>
        <p:txBody>
          <a:bodyPr anchorCtr="0" anchor="t" bIns="0" lIns="0" spcFirstLastPara="1" rIns="0" wrap="square" tIns="21225">
            <a:noAutofit/>
          </a:bodyPr>
          <a:lstStyle/>
          <a:p>
            <a:pPr indent="-285750" lvl="0" marL="285750" marR="0" rtl="0" algn="l">
              <a:lnSpc>
                <a:spcPct val="150000"/>
              </a:lnSpc>
              <a:spcBef>
                <a:spcPts val="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 Admin and user will be able to login.</a:t>
            </a:r>
            <a:endParaRPr/>
          </a:p>
          <a:p>
            <a:pPr indent="-285750" lvl="0" marL="285750" marR="0" rtl="0" algn="l">
              <a:lnSpc>
                <a:spcPct val="150000"/>
              </a:lnSpc>
              <a:spcBef>
                <a:spcPts val="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 The admin can add/delete/update animals and their </a:t>
            </a:r>
            <a:endParaRPr/>
          </a:p>
          <a:p>
            <a:pPr indent="-285750" lvl="0" marL="285750" marR="0" rtl="0" algn="l">
              <a:lnSpc>
                <a:spcPct val="150000"/>
              </a:lnSpc>
              <a:spcBef>
                <a:spcPts val="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donations.</a:t>
            </a:r>
            <a:endParaRPr/>
          </a:p>
          <a:p>
            <a:pPr indent="-285750" lvl="0" marL="285750" marR="0" rtl="0" algn="l">
              <a:lnSpc>
                <a:spcPct val="150000"/>
              </a:lnSpc>
              <a:spcBef>
                <a:spcPts val="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 The user can donate to all kinds of animal rescue </a:t>
            </a:r>
            <a:endParaRPr/>
          </a:p>
          <a:p>
            <a:pPr indent="-285750" lvl="0" marL="285750" marR="0" rtl="0" algn="l">
              <a:lnSpc>
                <a:spcPct val="150000"/>
              </a:lnSpc>
              <a:spcBef>
                <a:spcPts val="0"/>
              </a:spcBef>
              <a:spcAft>
                <a:spcPts val="0"/>
              </a:spcAft>
              <a:buClr>
                <a:srgbClr val="000000"/>
              </a:buClr>
              <a:buSzPts val="2400"/>
              <a:buFont typeface="Times New Roman"/>
              <a:buNone/>
            </a:pPr>
            <a:r>
              <a:rPr b="0" i="0" lang="en-US" sz="2400" u="none">
                <a:solidFill>
                  <a:srgbClr val="000000"/>
                </a:solidFill>
                <a:latin typeface="Times New Roman"/>
                <a:ea typeface="Times New Roman"/>
                <a:cs typeface="Times New Roman"/>
                <a:sym typeface="Times New Roman"/>
              </a:rPr>
              <a:t>     funds.</a:t>
            </a:r>
            <a:endParaRPr/>
          </a:p>
          <a:p>
            <a:pPr indent="-285750" lvl="0" marL="285750" marR="0" rtl="0" algn="l">
              <a:lnSpc>
                <a:spcPct val="150000"/>
              </a:lnSpc>
              <a:spcBef>
                <a:spcPts val="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The user can also learn about the different events happening around if they wish to be a part of them.</a:t>
            </a:r>
            <a:endParaRPr/>
          </a:p>
          <a:p>
            <a:pPr indent="-285750" lvl="0" marL="285750" marR="0" rtl="0" algn="l">
              <a:lnSpc>
                <a:spcPct val="150000"/>
              </a:lnSpc>
              <a:spcBef>
                <a:spcPts val="0"/>
              </a:spcBef>
              <a:spcAft>
                <a:spcPts val="0"/>
              </a:spcAft>
              <a:buClr>
                <a:srgbClr val="000000"/>
              </a:buClr>
              <a:buSzPts val="2400"/>
              <a:buFont typeface="Arial"/>
              <a:buChar char="•"/>
            </a:pPr>
            <a:r>
              <a:rPr b="0" i="0" lang="en-US" sz="2400" u="none">
                <a:solidFill>
                  <a:srgbClr val="000000"/>
                </a:solidFill>
                <a:latin typeface="Times New Roman"/>
                <a:ea typeface="Times New Roman"/>
                <a:cs typeface="Times New Roman"/>
                <a:sym typeface="Times New Roman"/>
              </a:rPr>
              <a:t> The user can access different blogs to learn about animal rescue and other such rescue programs.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acet">
  <a:themeElements>
    <a:clrScheme name="default">
      <a:dk1>
        <a:srgbClr val="000000"/>
      </a:dk1>
      <a:lt1>
        <a:srgbClr val="FFFFFF"/>
      </a:lt1>
      <a:dk2>
        <a:srgbClr val="2C3C43"/>
      </a:dk2>
      <a:lt2>
        <a:srgbClr val="EBEBEB"/>
      </a:lt2>
      <a:accent1>
        <a:srgbClr val="5FCBEF"/>
      </a:accent1>
      <a:accent2>
        <a:srgbClr val="2E83C3"/>
      </a:accent2>
      <a:accent3>
        <a:srgbClr val="FFFFFF"/>
      </a:accent3>
      <a:accent4>
        <a:srgbClr val="5FCBEF"/>
      </a:accent4>
      <a:accent5>
        <a:srgbClr val="2E83C3"/>
      </a:accent5>
      <a:accent6>
        <a:srgbClr val="FFFFFF"/>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2017-10-25T08:22:14Z</dcterms:created>
  <dc:creator>v b</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3" name="AppVersion">
    <vt:lpstr>12.0000</vt:lp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0</vt:i4>
  </property>
  <property fmtid="{D5CDD505-2E9C-101B-9397-08002B2CF9AE}" pid="9" name="PresentationFormat">
    <vt:lpstr>Custom</vt:lpstr>
  </property>
  <property fmtid="{D5CDD505-2E9C-101B-9397-08002B2CF9AE}" pid="10" name="ScaleCrop">
    <vt:bool>false</vt:bool>
  </property>
  <property fmtid="{D5CDD505-2E9C-101B-9397-08002B2CF9AE}" pid="11" name="ShareDoc">
    <vt:bool>false</vt:bool>
  </property>
  <property fmtid="{D5CDD505-2E9C-101B-9397-08002B2CF9AE}" pid="12" name="Slides">
    <vt:i4>6</vt:i4>
  </property>
</Properties>
</file>